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73" r:id="rId1"/>
  </p:sldMasterIdLst>
  <p:notesMasterIdLst>
    <p:notesMasterId r:id="rId3"/>
  </p:notesMasterIdLst>
  <p:sldIdLst>
    <p:sldId id="329" r:id="rId2"/>
  </p:sldIdLst>
  <p:sldSz cx="11233150" cy="7921625"/>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59" userDrawn="1">
          <p15:clr>
            <a:srgbClr val="A4A3A4"/>
          </p15:clr>
        </p15:guide>
        <p15:guide id="2" pos="3367">
          <p15:clr>
            <a:srgbClr val="A4A3A4"/>
          </p15:clr>
        </p15:guide>
        <p15:guide id="3" orient="horz" pos="2495">
          <p15:clr>
            <a:srgbClr val="A4A3A4"/>
          </p15:clr>
        </p15:guide>
        <p15:guide id="4" pos="35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CCFF99"/>
    <a:srgbClr val="FFFFCC"/>
    <a:srgbClr val="FF00FF"/>
    <a:srgbClr val="E8D0D0"/>
    <a:srgbClr val="F4E9E9"/>
    <a:srgbClr val="FF5050"/>
    <a:srgbClr val="D99694"/>
    <a:srgbClr val="FFCC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04" autoAdjust="0"/>
  </p:normalViewPr>
  <p:slideViewPr>
    <p:cSldViewPr snapToGrid="0">
      <p:cViewPr varScale="1">
        <p:scale>
          <a:sx n="104" d="100"/>
          <a:sy n="104" d="100"/>
        </p:scale>
        <p:origin x="1206" y="162"/>
      </p:cViewPr>
      <p:guideLst>
        <p:guide orient="horz" pos="2359"/>
        <p:guide pos="3367"/>
        <p:guide orient="horz" pos="2495"/>
        <p:guide pos="3539"/>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事務メインPC 田中総合保険企画" userId="a197ad5e098d1472" providerId="LiveId" clId="{81D5A961-4ED1-4214-B7E9-0E7A1A987338}"/>
    <pc:docChg chg="addSld delSld modSld">
      <pc:chgData name="事務メインPC 田中総合保険企画" userId="a197ad5e098d1472" providerId="LiveId" clId="{81D5A961-4ED1-4214-B7E9-0E7A1A987338}" dt="2025-10-16T07:42:21.532" v="2" actId="2696"/>
      <pc:docMkLst>
        <pc:docMk/>
      </pc:docMkLst>
      <pc:sldChg chg="del">
        <pc:chgData name="事務メインPC 田中総合保険企画" userId="a197ad5e098d1472" providerId="LiveId" clId="{81D5A961-4ED1-4214-B7E9-0E7A1A987338}" dt="2025-10-16T07:42:18.834" v="1" actId="2696"/>
        <pc:sldMkLst>
          <pc:docMk/>
          <pc:sldMk cId="1030230361" sldId="327"/>
        </pc:sldMkLst>
      </pc:sldChg>
      <pc:sldChg chg="del">
        <pc:chgData name="事務メインPC 田中総合保険企画" userId="a197ad5e098d1472" providerId="LiveId" clId="{81D5A961-4ED1-4214-B7E9-0E7A1A987338}" dt="2025-10-16T07:42:21.532" v="2" actId="2696"/>
        <pc:sldMkLst>
          <pc:docMk/>
          <pc:sldMk cId="4173254928" sldId="328"/>
        </pc:sldMkLst>
      </pc:sldChg>
      <pc:sldChg chg="add setBg">
        <pc:chgData name="事務メインPC 田中総合保険企画" userId="a197ad5e098d1472" providerId="LiveId" clId="{81D5A961-4ED1-4214-B7E9-0E7A1A987338}" dt="2025-10-16T07:34:28.023" v="0"/>
        <pc:sldMkLst>
          <pc:docMk/>
          <pc:sldMk cId="2110386063" sldId="329"/>
        </pc:sldMkLst>
      </pc:sldChg>
    </pc:docChg>
  </pc:docChgLst>
  <pc:docChgLst>
    <pc:chgData name="事務メインPC 田中総合保険企画" userId="a197ad5e098d1472" providerId="LiveId" clId="{E209E1EE-D729-4ACA-ABA5-8B76A46F7E6D}"/>
    <pc:docChg chg="modSld">
      <pc:chgData name="事務メインPC 田中総合保険企画" userId="a197ad5e098d1472" providerId="LiveId" clId="{E209E1EE-D729-4ACA-ABA5-8B76A46F7E6D}" dt="2025-04-16T07:39:35.137" v="123" actId="6549"/>
      <pc:docMkLst>
        <pc:docMk/>
      </pc:docMkLst>
      <pc:sldChg chg="modSp mod">
        <pc:chgData name="事務メインPC 田中総合保険企画" userId="a197ad5e098d1472" providerId="LiveId" clId="{E209E1EE-D729-4ACA-ABA5-8B76A46F7E6D}" dt="2025-04-16T07:39:35.137" v="123" actId="6549"/>
        <pc:sldMkLst>
          <pc:docMk/>
          <pc:sldMk cId="1030230361" sldId="327"/>
        </pc:sldMkLst>
      </pc:sldChg>
    </pc:docChg>
  </pc:docChgLst>
  <pc:docChgLst>
    <pc:chgData name="事務メインPC 田中総合保険企画" userId="a197ad5e098d1472" providerId="LiveId" clId="{D4158D36-0BCA-40C8-B0C9-D218AED4AE45}"/>
    <pc:docChg chg="addSld modSld">
      <pc:chgData name="事務メインPC 田中総合保険企画" userId="a197ad5e098d1472" providerId="LiveId" clId="{D4158D36-0BCA-40C8-B0C9-D218AED4AE45}" dt="2025-07-29T02:48:50.327" v="0"/>
      <pc:docMkLst>
        <pc:docMk/>
      </pc:docMkLst>
      <pc:sldChg chg="add">
        <pc:chgData name="事務メインPC 田中総合保険企画" userId="a197ad5e098d1472" providerId="LiveId" clId="{D4158D36-0BCA-40C8-B0C9-D218AED4AE45}" dt="2025-07-29T02:48:50.327" v="0"/>
        <pc:sldMkLst>
          <pc:docMk/>
          <pc:sldMk cId="4173254928" sldId="32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3237"/>
          </a:xfrm>
          <a:prstGeom prst="rect">
            <a:avLst/>
          </a:prstGeom>
        </p:spPr>
        <p:txBody>
          <a:bodyPr vert="horz" lIns="90644" tIns="45322" rIns="90644" bIns="45322"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15572" y="0"/>
            <a:ext cx="2918621" cy="493237"/>
          </a:xfrm>
          <a:prstGeom prst="rect">
            <a:avLst/>
          </a:prstGeom>
        </p:spPr>
        <p:txBody>
          <a:bodyPr vert="horz" lIns="90644" tIns="45322" rIns="90644" bIns="45322" rtlCol="0"/>
          <a:lstStyle>
            <a:lvl1pPr algn="r">
              <a:defRPr sz="1200"/>
            </a:lvl1pPr>
          </a:lstStyle>
          <a:p>
            <a:fld id="{9CF8A932-2CE8-462D-B432-4A0428747001}" type="datetimeFigureOut">
              <a:rPr kumimoji="1" lang="ja-JP" altLang="en-US" smtClean="0"/>
              <a:t>2025/10/16</a:t>
            </a:fld>
            <a:endParaRPr kumimoji="1" lang="ja-JP" altLang="en-US" dirty="0"/>
          </a:p>
        </p:txBody>
      </p:sp>
      <p:sp>
        <p:nvSpPr>
          <p:cNvPr id="4" name="スライド イメージ プレースホルダー 3"/>
          <p:cNvSpPr>
            <a:spLocks noGrp="1" noRot="1" noChangeAspect="1"/>
          </p:cNvSpPr>
          <p:nvPr>
            <p:ph type="sldImg" idx="2"/>
          </p:nvPr>
        </p:nvSpPr>
        <p:spPr>
          <a:xfrm>
            <a:off x="747713" y="741363"/>
            <a:ext cx="5240337" cy="3697287"/>
          </a:xfrm>
          <a:prstGeom prst="rect">
            <a:avLst/>
          </a:prstGeom>
          <a:noFill/>
          <a:ln w="12700">
            <a:solidFill>
              <a:prstClr val="black"/>
            </a:solidFill>
          </a:ln>
        </p:spPr>
        <p:txBody>
          <a:bodyPr vert="horz" lIns="90644" tIns="45322" rIns="90644" bIns="45322" rtlCol="0" anchor="ctr"/>
          <a:lstStyle/>
          <a:p>
            <a:endParaRPr lang="ja-JP" altLang="en-US" dirty="0"/>
          </a:p>
        </p:txBody>
      </p:sp>
      <p:sp>
        <p:nvSpPr>
          <p:cNvPr id="5" name="ノート プレースホルダー 4"/>
          <p:cNvSpPr>
            <a:spLocks noGrp="1"/>
          </p:cNvSpPr>
          <p:nvPr>
            <p:ph type="body" sz="quarter" idx="3"/>
          </p:nvPr>
        </p:nvSpPr>
        <p:spPr>
          <a:xfrm>
            <a:off x="673891" y="4686538"/>
            <a:ext cx="5387982" cy="4439132"/>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3236"/>
          </a:xfrm>
          <a:prstGeom prst="rect">
            <a:avLst/>
          </a:prstGeom>
        </p:spPr>
        <p:txBody>
          <a:bodyPr vert="horz" lIns="90644" tIns="45322" rIns="90644" bIns="45322"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15572" y="9371501"/>
            <a:ext cx="2918621" cy="493236"/>
          </a:xfrm>
          <a:prstGeom prst="rect">
            <a:avLst/>
          </a:prstGeom>
        </p:spPr>
        <p:txBody>
          <a:bodyPr vert="horz" lIns="90644" tIns="45322" rIns="90644" bIns="45322" rtlCol="0" anchor="b"/>
          <a:lstStyle>
            <a:lvl1pPr algn="r">
              <a:defRPr sz="1200"/>
            </a:lvl1pPr>
          </a:lstStyle>
          <a:p>
            <a:fld id="{09B3000A-A5F1-40CD-9B5F-57EF6A3A48AE}" type="slidenum">
              <a:rPr kumimoji="1" lang="ja-JP" altLang="en-US" smtClean="0"/>
              <a:t>‹#›</a:t>
            </a:fld>
            <a:endParaRPr kumimoji="1" lang="ja-JP" altLang="en-US" dirty="0"/>
          </a:p>
        </p:txBody>
      </p:sp>
    </p:spTree>
    <p:extLst>
      <p:ext uri="{BB962C8B-B14F-4D97-AF65-F5344CB8AC3E}">
        <p14:creationId xmlns:p14="http://schemas.microsoft.com/office/powerpoint/2010/main" val="1591212726"/>
      </p:ext>
    </p:extLst>
  </p:cSld>
  <p:clrMap bg1="lt1" tx1="dk1" bg2="lt2" tx2="dk2" accent1="accent1" accent2="accent2" accent3="accent3" accent4="accent4" accent5="accent5" accent6="accent6" hlink="hlink" folHlink="folHlink"/>
  <p:notesStyle>
    <a:lvl1pPr marL="0" algn="l" defTabSz="959100" rtl="0" eaLnBrk="1" latinLnBrk="0" hangingPunct="1">
      <a:defRPr kumimoji="1" sz="1400" kern="1200">
        <a:solidFill>
          <a:schemeClr val="tx1"/>
        </a:solidFill>
        <a:latin typeface="+mn-lt"/>
        <a:ea typeface="+mn-ea"/>
        <a:cs typeface="+mn-cs"/>
      </a:defRPr>
    </a:lvl1pPr>
    <a:lvl2pPr marL="479550" algn="l" defTabSz="959100" rtl="0" eaLnBrk="1" latinLnBrk="0" hangingPunct="1">
      <a:defRPr kumimoji="1" sz="1400" kern="1200">
        <a:solidFill>
          <a:schemeClr val="tx1"/>
        </a:solidFill>
        <a:latin typeface="+mn-lt"/>
        <a:ea typeface="+mn-ea"/>
        <a:cs typeface="+mn-cs"/>
      </a:defRPr>
    </a:lvl2pPr>
    <a:lvl3pPr marL="959100" algn="l" defTabSz="959100" rtl="0" eaLnBrk="1" latinLnBrk="0" hangingPunct="1">
      <a:defRPr kumimoji="1" sz="1400" kern="1200">
        <a:solidFill>
          <a:schemeClr val="tx1"/>
        </a:solidFill>
        <a:latin typeface="+mn-lt"/>
        <a:ea typeface="+mn-ea"/>
        <a:cs typeface="+mn-cs"/>
      </a:defRPr>
    </a:lvl3pPr>
    <a:lvl4pPr marL="1438653" algn="l" defTabSz="959100" rtl="0" eaLnBrk="1" latinLnBrk="0" hangingPunct="1">
      <a:defRPr kumimoji="1" sz="1400" kern="1200">
        <a:solidFill>
          <a:schemeClr val="tx1"/>
        </a:solidFill>
        <a:latin typeface="+mn-lt"/>
        <a:ea typeface="+mn-ea"/>
        <a:cs typeface="+mn-cs"/>
      </a:defRPr>
    </a:lvl4pPr>
    <a:lvl5pPr marL="1918203" algn="l" defTabSz="959100" rtl="0" eaLnBrk="1" latinLnBrk="0" hangingPunct="1">
      <a:defRPr kumimoji="1" sz="1400" kern="1200">
        <a:solidFill>
          <a:schemeClr val="tx1"/>
        </a:solidFill>
        <a:latin typeface="+mn-lt"/>
        <a:ea typeface="+mn-ea"/>
        <a:cs typeface="+mn-cs"/>
      </a:defRPr>
    </a:lvl5pPr>
    <a:lvl6pPr marL="2397754" algn="l" defTabSz="959100" rtl="0" eaLnBrk="1" latinLnBrk="0" hangingPunct="1">
      <a:defRPr kumimoji="1" sz="1400" kern="1200">
        <a:solidFill>
          <a:schemeClr val="tx1"/>
        </a:solidFill>
        <a:latin typeface="+mn-lt"/>
        <a:ea typeface="+mn-ea"/>
        <a:cs typeface="+mn-cs"/>
      </a:defRPr>
    </a:lvl6pPr>
    <a:lvl7pPr marL="2877303" algn="l" defTabSz="959100" rtl="0" eaLnBrk="1" latinLnBrk="0" hangingPunct="1">
      <a:defRPr kumimoji="1" sz="1400" kern="1200">
        <a:solidFill>
          <a:schemeClr val="tx1"/>
        </a:solidFill>
        <a:latin typeface="+mn-lt"/>
        <a:ea typeface="+mn-ea"/>
        <a:cs typeface="+mn-cs"/>
      </a:defRPr>
    </a:lvl7pPr>
    <a:lvl8pPr marL="3356855" algn="l" defTabSz="959100" rtl="0" eaLnBrk="1" latinLnBrk="0" hangingPunct="1">
      <a:defRPr kumimoji="1" sz="1400" kern="1200">
        <a:solidFill>
          <a:schemeClr val="tx1"/>
        </a:solidFill>
        <a:latin typeface="+mn-lt"/>
        <a:ea typeface="+mn-ea"/>
        <a:cs typeface="+mn-cs"/>
      </a:defRPr>
    </a:lvl8pPr>
    <a:lvl9pPr marL="3836407" algn="l" defTabSz="959100" rtl="0" eaLnBrk="1" latinLnBrk="0" hangingPunct="1">
      <a:defRPr kumimoji="1"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42486" y="1296433"/>
            <a:ext cx="9548178" cy="2757899"/>
          </a:xfrm>
        </p:spPr>
        <p:txBody>
          <a:bodyPr anchor="b"/>
          <a:lstStyle>
            <a:lvl1pPr algn="ctr">
              <a:defRPr sz="6931"/>
            </a:lvl1pPr>
          </a:lstStyle>
          <a:p>
            <a:r>
              <a:rPr lang="ja-JP" altLang="en-US"/>
              <a:t>マスター タイトルの書式設定</a:t>
            </a:r>
            <a:endParaRPr lang="en-US" dirty="0"/>
          </a:p>
        </p:txBody>
      </p:sp>
      <p:sp>
        <p:nvSpPr>
          <p:cNvPr id="3" name="Subtitle 2"/>
          <p:cNvSpPr>
            <a:spLocks noGrp="1"/>
          </p:cNvSpPr>
          <p:nvPr>
            <p:ph type="subTitle" idx="1"/>
          </p:nvPr>
        </p:nvSpPr>
        <p:spPr>
          <a:xfrm>
            <a:off x="1404144" y="4160688"/>
            <a:ext cx="8424863" cy="1912558"/>
          </a:xfrm>
        </p:spPr>
        <p:txBody>
          <a:bodyPr/>
          <a:lstStyle>
            <a:lvl1pPr marL="0" indent="0" algn="ctr">
              <a:buNone/>
              <a:defRPr sz="2772"/>
            </a:lvl1pPr>
            <a:lvl2pPr marL="528112" indent="0" algn="ctr">
              <a:buNone/>
              <a:defRPr sz="2310"/>
            </a:lvl2pPr>
            <a:lvl3pPr marL="1056223" indent="0" algn="ctr">
              <a:buNone/>
              <a:defRPr sz="2079"/>
            </a:lvl3pPr>
            <a:lvl4pPr marL="1584335" indent="0" algn="ctr">
              <a:buNone/>
              <a:defRPr sz="1848"/>
            </a:lvl4pPr>
            <a:lvl5pPr marL="2112447" indent="0" algn="ctr">
              <a:buNone/>
              <a:defRPr sz="1848"/>
            </a:lvl5pPr>
            <a:lvl6pPr marL="2640559" indent="0" algn="ctr">
              <a:buNone/>
              <a:defRPr sz="1848"/>
            </a:lvl6pPr>
            <a:lvl7pPr marL="3168670" indent="0" algn="ctr">
              <a:buNone/>
              <a:defRPr sz="1848"/>
            </a:lvl7pPr>
            <a:lvl8pPr marL="3696782" indent="0" algn="ctr">
              <a:buNone/>
              <a:defRPr sz="1848"/>
            </a:lvl8pPr>
            <a:lvl9pPr marL="4224894" indent="0" algn="ctr">
              <a:buNone/>
              <a:defRPr sz="1848"/>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34378DE-AAEE-4400-8584-E9EDEA722DE8}" type="datetime1">
              <a:rPr kumimoji="1" lang="ja-JP" altLang="en-US" smtClean="0"/>
              <a:t>2025/10/16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grpSp>
        <p:nvGrpSpPr>
          <p:cNvPr id="7" name="グループ化 6"/>
          <p:cNvGrpSpPr/>
          <p:nvPr userDrawn="1"/>
        </p:nvGrpSpPr>
        <p:grpSpPr>
          <a:xfrm>
            <a:off x="895832" y="3763218"/>
            <a:ext cx="10337321" cy="593882"/>
            <a:chOff x="852657" y="3591271"/>
            <a:chExt cx="9839156" cy="566746"/>
          </a:xfrm>
        </p:grpSpPr>
        <p:sp>
          <p:nvSpPr>
            <p:cNvPr id="8" name="正方形/長方形 7"/>
            <p:cNvSpPr/>
            <p:nvPr userDrawn="1"/>
          </p:nvSpPr>
          <p:spPr>
            <a:xfrm>
              <a:off x="2838616" y="4112056"/>
              <a:ext cx="7853197" cy="45961"/>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p:cNvSpPr/>
            <p:nvPr userDrawn="1"/>
          </p:nvSpPr>
          <p:spPr>
            <a:xfrm rot="1760696">
              <a:off x="852657" y="3591271"/>
              <a:ext cx="2134254" cy="50390"/>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Tree>
    <p:extLst>
      <p:ext uri="{BB962C8B-B14F-4D97-AF65-F5344CB8AC3E}">
        <p14:creationId xmlns:p14="http://schemas.microsoft.com/office/powerpoint/2010/main" val="218972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3D49276-EFE0-4273-92B7-D44DA2BC2E67}" type="datetime1">
              <a:rPr kumimoji="1" lang="ja-JP" altLang="en-US" smtClean="0"/>
              <a:t>2025/10/16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
        <p:nvSpPr>
          <p:cNvPr id="7" name="正方形/長方形 6"/>
          <p:cNvSpPr/>
          <p:nvPr userDrawn="1"/>
        </p:nvSpPr>
        <p:spPr>
          <a:xfrm>
            <a:off x="763278" y="1171816"/>
            <a:ext cx="10469878"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
        <p:nvSpPr>
          <p:cNvPr id="8" name="正方形/長方形 7"/>
          <p:cNvSpPr/>
          <p:nvPr userDrawn="1"/>
        </p:nvSpPr>
        <p:spPr>
          <a:xfrm rot="2630570">
            <a:off x="127809" y="919159"/>
            <a:ext cx="754246"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Tree>
    <p:extLst>
      <p:ext uri="{BB962C8B-B14F-4D97-AF65-F5344CB8AC3E}">
        <p14:creationId xmlns:p14="http://schemas.microsoft.com/office/powerpoint/2010/main" val="300490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38724" y="421753"/>
            <a:ext cx="2422148" cy="671321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72279" y="421753"/>
            <a:ext cx="7126030" cy="671321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4F29F80-381F-4407-B028-987E1FF7B7B2}" type="datetime1">
              <a:rPr kumimoji="1" lang="ja-JP" altLang="en-US" smtClean="0"/>
              <a:t>2025/10/16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extLst>
      <p:ext uri="{BB962C8B-B14F-4D97-AF65-F5344CB8AC3E}">
        <p14:creationId xmlns:p14="http://schemas.microsoft.com/office/powerpoint/2010/main" val="1099140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Content Placeholder 2"/>
          <p:cNvSpPr>
            <a:spLocks noGrp="1"/>
          </p:cNvSpPr>
          <p:nvPr userDrawn="1">
            <p:ph idx="1"/>
          </p:nvPr>
        </p:nvSpPr>
        <p:spPr/>
        <p:txBody>
          <a:bodyPr>
            <a:normAutofit/>
          </a:bodyPr>
          <a:lstStyle>
            <a:lvl1pPr>
              <a:defRPr sz="2500">
                <a:solidFill>
                  <a:srgbClr val="483018"/>
                </a:solidFill>
              </a:defRPr>
            </a:lvl1pPr>
            <a:lvl2pPr>
              <a:defRPr sz="2300">
                <a:solidFill>
                  <a:srgbClr val="483018"/>
                </a:solidFill>
              </a:defRPr>
            </a:lvl2pPr>
            <a:lvl3pPr>
              <a:defRPr sz="2200">
                <a:solidFill>
                  <a:srgbClr val="483018"/>
                </a:solidFill>
              </a:defRPr>
            </a:lvl3pPr>
            <a:lvl4pPr>
              <a:defRPr sz="2000">
                <a:solidFill>
                  <a:srgbClr val="483018"/>
                </a:solidFill>
              </a:defRPr>
            </a:lvl4pPr>
            <a:lvl5pPr>
              <a:defRPr sz="2000">
                <a:solidFill>
                  <a:srgbClr val="483018"/>
                </a:solidFill>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15" name="Date Placeholder 3"/>
          <p:cNvSpPr>
            <a:spLocks noGrp="1"/>
          </p:cNvSpPr>
          <p:nvPr>
            <p:ph type="dt" sz="half" idx="10"/>
          </p:nvPr>
        </p:nvSpPr>
        <p:spPr>
          <a:xfrm>
            <a:off x="772278" y="7342180"/>
            <a:ext cx="2527459" cy="421753"/>
          </a:xfrm>
        </p:spPr>
        <p:txBody>
          <a:bodyPr/>
          <a:lstStyle>
            <a:lvl1pPr>
              <a:defRPr>
                <a:solidFill>
                  <a:srgbClr val="483018"/>
                </a:solidFill>
              </a:defRPr>
            </a:lvl1pPr>
          </a:lstStyle>
          <a:p>
            <a:fld id="{7E475B41-E010-4EC8-98D2-AE663AB57728}" type="datetime1">
              <a:rPr kumimoji="1" lang="ja-JP" altLang="en-US" smtClean="0"/>
              <a:t>2025/10/16</a:t>
            </a:fld>
            <a:endParaRPr kumimoji="1" lang="ja-JP" altLang="en-US" dirty="0"/>
          </a:p>
        </p:txBody>
      </p:sp>
      <p:sp>
        <p:nvSpPr>
          <p:cNvPr id="16" name="Footer Placeholder 4"/>
          <p:cNvSpPr>
            <a:spLocks noGrp="1"/>
          </p:cNvSpPr>
          <p:nvPr>
            <p:ph type="ftr" sz="quarter" idx="11"/>
          </p:nvPr>
        </p:nvSpPr>
        <p:spPr>
          <a:xfrm>
            <a:off x="3720982" y="7342180"/>
            <a:ext cx="3791189" cy="421753"/>
          </a:xfrm>
        </p:spPr>
        <p:txBody>
          <a:bodyPr/>
          <a:lstStyle>
            <a:lvl1pPr>
              <a:defRPr>
                <a:solidFill>
                  <a:srgbClr val="483018"/>
                </a:solidFill>
              </a:defRPr>
            </a:lvl1pPr>
          </a:lstStyle>
          <a:p>
            <a:endParaRPr kumimoji="1" lang="ja-JP" altLang="en-US" dirty="0"/>
          </a:p>
        </p:txBody>
      </p:sp>
      <p:sp>
        <p:nvSpPr>
          <p:cNvPr id="17" name="Slide Number Placeholder 5"/>
          <p:cNvSpPr>
            <a:spLocks noGrp="1"/>
          </p:cNvSpPr>
          <p:nvPr>
            <p:ph type="sldNum" sz="quarter" idx="12"/>
          </p:nvPr>
        </p:nvSpPr>
        <p:spPr>
          <a:xfrm>
            <a:off x="8700260" y="33048"/>
            <a:ext cx="2527459" cy="421753"/>
          </a:xfrm>
        </p:spPr>
        <p:txBody>
          <a:bodyPr/>
          <a:lstStyle>
            <a:lvl1pPr>
              <a:defRPr sz="3800">
                <a:solidFill>
                  <a:srgbClr val="483018"/>
                </a:solidFill>
              </a:defRPr>
            </a:lvl1pPr>
          </a:lstStyle>
          <a:p>
            <a:fld id="{DCD20207-485F-435E-95FB-DF4271B24ADE}" type="slidenum">
              <a:rPr kumimoji="1" lang="ja-JP" altLang="en-US" smtClean="0"/>
              <a:pPr/>
              <a:t>‹#›</a:t>
            </a:fld>
            <a:endParaRPr kumimoji="1" lang="ja-JP" altLang="en-US" dirty="0"/>
          </a:p>
        </p:txBody>
      </p:sp>
      <p:sp>
        <p:nvSpPr>
          <p:cNvPr id="9" name="Title 1"/>
          <p:cNvSpPr>
            <a:spLocks noGrp="1"/>
          </p:cNvSpPr>
          <p:nvPr>
            <p:ph type="title"/>
          </p:nvPr>
        </p:nvSpPr>
        <p:spPr>
          <a:xfrm>
            <a:off x="1004707" y="372286"/>
            <a:ext cx="9456165" cy="819864"/>
          </a:xfrm>
        </p:spPr>
        <p:txBody>
          <a:bodyPr wrap="square">
            <a:spAutoFit/>
          </a:bodyPr>
          <a:lstStyle>
            <a:lvl1pPr>
              <a:defRPr sz="4600" b="1">
                <a:solidFill>
                  <a:srgbClr val="483018"/>
                </a:solidFill>
              </a:defRPr>
            </a:lvl1pPr>
          </a:lstStyle>
          <a:p>
            <a:r>
              <a:rPr lang="ja-JP" altLang="en-US" dirty="0"/>
              <a:t>マスター タイトルの書式設定</a:t>
            </a:r>
            <a:endParaRPr lang="en-US" dirty="0"/>
          </a:p>
        </p:txBody>
      </p:sp>
      <p:sp>
        <p:nvSpPr>
          <p:cNvPr id="11" name="正方形/長方形 10"/>
          <p:cNvSpPr/>
          <p:nvPr userDrawn="1"/>
        </p:nvSpPr>
        <p:spPr>
          <a:xfrm>
            <a:off x="792956" y="1172499"/>
            <a:ext cx="10469878"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
        <p:nvSpPr>
          <p:cNvPr id="30" name="正方形/長方形 29"/>
          <p:cNvSpPr/>
          <p:nvPr userDrawn="1"/>
        </p:nvSpPr>
        <p:spPr>
          <a:xfrm rot="2630570">
            <a:off x="127809" y="919159"/>
            <a:ext cx="754246"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Tree>
    <p:extLst>
      <p:ext uri="{BB962C8B-B14F-4D97-AF65-F5344CB8AC3E}">
        <p14:creationId xmlns:p14="http://schemas.microsoft.com/office/powerpoint/2010/main" val="2195214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extLst>
      <p:ext uri="{BB962C8B-B14F-4D97-AF65-F5344CB8AC3E}">
        <p14:creationId xmlns:p14="http://schemas.microsoft.com/office/powerpoint/2010/main" val="3471442579"/>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66429" y="1974908"/>
            <a:ext cx="9688592" cy="3295175"/>
          </a:xfrm>
        </p:spPr>
        <p:txBody>
          <a:bodyPr anchor="b"/>
          <a:lstStyle>
            <a:lvl1pPr>
              <a:defRPr sz="6931"/>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66429" y="5301256"/>
            <a:ext cx="9688592" cy="1732855"/>
          </a:xfrm>
        </p:spPr>
        <p:txBody>
          <a:bodyPr/>
          <a:lstStyle>
            <a:lvl1pPr marL="0" indent="0">
              <a:buNone/>
              <a:defRPr sz="2772">
                <a:solidFill>
                  <a:schemeClr val="tx1"/>
                </a:solidFill>
              </a:defRPr>
            </a:lvl1pPr>
            <a:lvl2pPr marL="528112" indent="0">
              <a:buNone/>
              <a:defRPr sz="2310">
                <a:solidFill>
                  <a:schemeClr val="tx1">
                    <a:tint val="75000"/>
                  </a:schemeClr>
                </a:solidFill>
              </a:defRPr>
            </a:lvl2pPr>
            <a:lvl3pPr marL="1056223" indent="0">
              <a:buNone/>
              <a:defRPr sz="2079">
                <a:solidFill>
                  <a:schemeClr val="tx1">
                    <a:tint val="75000"/>
                  </a:schemeClr>
                </a:solidFill>
              </a:defRPr>
            </a:lvl3pPr>
            <a:lvl4pPr marL="1584335" indent="0">
              <a:buNone/>
              <a:defRPr sz="1848">
                <a:solidFill>
                  <a:schemeClr val="tx1">
                    <a:tint val="75000"/>
                  </a:schemeClr>
                </a:solidFill>
              </a:defRPr>
            </a:lvl4pPr>
            <a:lvl5pPr marL="2112447" indent="0">
              <a:buNone/>
              <a:defRPr sz="1848">
                <a:solidFill>
                  <a:schemeClr val="tx1">
                    <a:tint val="75000"/>
                  </a:schemeClr>
                </a:solidFill>
              </a:defRPr>
            </a:lvl5pPr>
            <a:lvl6pPr marL="2640559" indent="0">
              <a:buNone/>
              <a:defRPr sz="1848">
                <a:solidFill>
                  <a:schemeClr val="tx1">
                    <a:tint val="75000"/>
                  </a:schemeClr>
                </a:solidFill>
              </a:defRPr>
            </a:lvl6pPr>
            <a:lvl7pPr marL="3168670" indent="0">
              <a:buNone/>
              <a:defRPr sz="1848">
                <a:solidFill>
                  <a:schemeClr val="tx1">
                    <a:tint val="75000"/>
                  </a:schemeClr>
                </a:solidFill>
              </a:defRPr>
            </a:lvl7pPr>
            <a:lvl8pPr marL="3696782" indent="0">
              <a:buNone/>
              <a:defRPr sz="1848">
                <a:solidFill>
                  <a:schemeClr val="tx1">
                    <a:tint val="75000"/>
                  </a:schemeClr>
                </a:solidFill>
              </a:defRPr>
            </a:lvl8pPr>
            <a:lvl9pPr marL="4224894" indent="0">
              <a:buNone/>
              <a:defRPr sz="184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extLst>
      <p:ext uri="{BB962C8B-B14F-4D97-AF65-F5344CB8AC3E}">
        <p14:creationId xmlns:p14="http://schemas.microsoft.com/office/powerpoint/2010/main" val="367386824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72279" y="2108766"/>
            <a:ext cx="4774089" cy="50261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686782" y="2108766"/>
            <a:ext cx="4774089" cy="50261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2006758-F77E-4158-85EB-492A8DBBA9FD}" type="datetime1">
              <a:rPr kumimoji="1" lang="ja-JP" altLang="en-US" smtClean="0"/>
              <a:t>2025/10/16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
        <p:nvSpPr>
          <p:cNvPr id="8" name="正方形/長方形 7"/>
          <p:cNvSpPr/>
          <p:nvPr userDrawn="1"/>
        </p:nvSpPr>
        <p:spPr>
          <a:xfrm>
            <a:off x="763278" y="1171816"/>
            <a:ext cx="10469878"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
        <p:nvSpPr>
          <p:cNvPr id="9" name="正方形/長方形 8"/>
          <p:cNvSpPr/>
          <p:nvPr userDrawn="1"/>
        </p:nvSpPr>
        <p:spPr>
          <a:xfrm rot="2630570">
            <a:off x="127809" y="919159"/>
            <a:ext cx="754246"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Tree>
    <p:extLst>
      <p:ext uri="{BB962C8B-B14F-4D97-AF65-F5344CB8AC3E}">
        <p14:creationId xmlns:p14="http://schemas.microsoft.com/office/powerpoint/2010/main" val="1689248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73742" y="421755"/>
            <a:ext cx="9688592" cy="153114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73744" y="1941899"/>
            <a:ext cx="4752148" cy="951695"/>
          </a:xfrm>
        </p:spPr>
        <p:txBody>
          <a:bodyPr anchor="b"/>
          <a:lstStyle>
            <a:lvl1pPr marL="0" indent="0">
              <a:buNone/>
              <a:defRPr sz="2772" b="1"/>
            </a:lvl1pPr>
            <a:lvl2pPr marL="528112" indent="0">
              <a:buNone/>
              <a:defRPr sz="2310" b="1"/>
            </a:lvl2pPr>
            <a:lvl3pPr marL="1056223" indent="0">
              <a:buNone/>
              <a:defRPr sz="2079" b="1"/>
            </a:lvl3pPr>
            <a:lvl4pPr marL="1584335" indent="0">
              <a:buNone/>
              <a:defRPr sz="1848" b="1"/>
            </a:lvl4pPr>
            <a:lvl5pPr marL="2112447" indent="0">
              <a:buNone/>
              <a:defRPr sz="1848" b="1"/>
            </a:lvl5pPr>
            <a:lvl6pPr marL="2640559" indent="0">
              <a:buNone/>
              <a:defRPr sz="1848" b="1"/>
            </a:lvl6pPr>
            <a:lvl7pPr marL="3168670" indent="0">
              <a:buNone/>
              <a:defRPr sz="1848" b="1"/>
            </a:lvl7pPr>
            <a:lvl8pPr marL="3696782" indent="0">
              <a:buNone/>
              <a:defRPr sz="1848" b="1"/>
            </a:lvl8pPr>
            <a:lvl9pPr marL="4224894" indent="0">
              <a:buNone/>
              <a:defRPr sz="1848" b="1"/>
            </a:lvl9pPr>
          </a:lstStyle>
          <a:p>
            <a:pPr lvl="0"/>
            <a:r>
              <a:rPr lang="ja-JP" altLang="en-US"/>
              <a:t>マスター テキストの書式設定</a:t>
            </a:r>
          </a:p>
        </p:txBody>
      </p:sp>
      <p:sp>
        <p:nvSpPr>
          <p:cNvPr id="4" name="Content Placeholder 3"/>
          <p:cNvSpPr>
            <a:spLocks noGrp="1"/>
          </p:cNvSpPr>
          <p:nvPr>
            <p:ph sz="half" idx="2"/>
          </p:nvPr>
        </p:nvSpPr>
        <p:spPr>
          <a:xfrm>
            <a:off x="773744" y="2893594"/>
            <a:ext cx="4752148" cy="425604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86783" y="1941899"/>
            <a:ext cx="4775552" cy="951695"/>
          </a:xfrm>
        </p:spPr>
        <p:txBody>
          <a:bodyPr anchor="b"/>
          <a:lstStyle>
            <a:lvl1pPr marL="0" indent="0">
              <a:buNone/>
              <a:defRPr sz="2772" b="1"/>
            </a:lvl1pPr>
            <a:lvl2pPr marL="528112" indent="0">
              <a:buNone/>
              <a:defRPr sz="2310" b="1"/>
            </a:lvl2pPr>
            <a:lvl3pPr marL="1056223" indent="0">
              <a:buNone/>
              <a:defRPr sz="2079" b="1"/>
            </a:lvl3pPr>
            <a:lvl4pPr marL="1584335" indent="0">
              <a:buNone/>
              <a:defRPr sz="1848" b="1"/>
            </a:lvl4pPr>
            <a:lvl5pPr marL="2112447" indent="0">
              <a:buNone/>
              <a:defRPr sz="1848" b="1"/>
            </a:lvl5pPr>
            <a:lvl6pPr marL="2640559" indent="0">
              <a:buNone/>
              <a:defRPr sz="1848" b="1"/>
            </a:lvl6pPr>
            <a:lvl7pPr marL="3168670" indent="0">
              <a:buNone/>
              <a:defRPr sz="1848" b="1"/>
            </a:lvl7pPr>
            <a:lvl8pPr marL="3696782" indent="0">
              <a:buNone/>
              <a:defRPr sz="1848" b="1"/>
            </a:lvl8pPr>
            <a:lvl9pPr marL="4224894" indent="0">
              <a:buNone/>
              <a:defRPr sz="1848" b="1"/>
            </a:lvl9pPr>
          </a:lstStyle>
          <a:p>
            <a:pPr lvl="0"/>
            <a:r>
              <a:rPr lang="ja-JP" altLang="en-US"/>
              <a:t>マスター テキストの書式設定</a:t>
            </a:r>
          </a:p>
        </p:txBody>
      </p:sp>
      <p:sp>
        <p:nvSpPr>
          <p:cNvPr id="6" name="Content Placeholder 5"/>
          <p:cNvSpPr>
            <a:spLocks noGrp="1"/>
          </p:cNvSpPr>
          <p:nvPr>
            <p:ph sz="quarter" idx="4"/>
          </p:nvPr>
        </p:nvSpPr>
        <p:spPr>
          <a:xfrm>
            <a:off x="5686783" y="2893594"/>
            <a:ext cx="4775552" cy="425604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889215F-7EF9-46D8-8693-A2A80B3B9515}" type="datetime1">
              <a:rPr kumimoji="1" lang="ja-JP" altLang="en-US" smtClean="0"/>
              <a:t>2025/10/16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
        <p:nvSpPr>
          <p:cNvPr id="10" name="正方形/長方形 9"/>
          <p:cNvSpPr/>
          <p:nvPr userDrawn="1"/>
        </p:nvSpPr>
        <p:spPr>
          <a:xfrm>
            <a:off x="763278" y="1171816"/>
            <a:ext cx="10469878"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
        <p:nvSpPr>
          <p:cNvPr id="11" name="正方形/長方形 10"/>
          <p:cNvSpPr/>
          <p:nvPr userDrawn="1"/>
        </p:nvSpPr>
        <p:spPr>
          <a:xfrm rot="2630570">
            <a:off x="127809" y="919159"/>
            <a:ext cx="754246"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Tree>
    <p:extLst>
      <p:ext uri="{BB962C8B-B14F-4D97-AF65-F5344CB8AC3E}">
        <p14:creationId xmlns:p14="http://schemas.microsoft.com/office/powerpoint/2010/main" val="2392084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F934860-3180-4ED9-838F-4BC2423B13B6}" type="datetime1">
              <a:rPr kumimoji="1" lang="ja-JP" altLang="en-US" smtClean="0"/>
              <a:t>2025/10/16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
        <p:nvSpPr>
          <p:cNvPr id="6" name="正方形/長方形 5"/>
          <p:cNvSpPr/>
          <p:nvPr userDrawn="1"/>
        </p:nvSpPr>
        <p:spPr>
          <a:xfrm>
            <a:off x="763278" y="1171816"/>
            <a:ext cx="10469878"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
        <p:nvSpPr>
          <p:cNvPr id="7" name="正方形/長方形 6"/>
          <p:cNvSpPr/>
          <p:nvPr userDrawn="1"/>
        </p:nvSpPr>
        <p:spPr>
          <a:xfrm rot="2630570">
            <a:off x="127809" y="919159"/>
            <a:ext cx="754246" cy="56586"/>
          </a:xfrm>
          <a:prstGeom prst="rect">
            <a:avLst/>
          </a:prstGeom>
          <a:solidFill>
            <a:srgbClr val="D3C5AF"/>
          </a:solid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Tree>
    <p:extLst>
      <p:ext uri="{BB962C8B-B14F-4D97-AF65-F5344CB8AC3E}">
        <p14:creationId xmlns:p14="http://schemas.microsoft.com/office/powerpoint/2010/main" val="354824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449CDF-981A-4236-8A1E-B7D0BB409C64}" type="datetime1">
              <a:rPr kumimoji="1" lang="ja-JP" altLang="en-US" smtClean="0"/>
              <a:t>2025/10/16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extLst>
      <p:ext uri="{BB962C8B-B14F-4D97-AF65-F5344CB8AC3E}">
        <p14:creationId xmlns:p14="http://schemas.microsoft.com/office/powerpoint/2010/main" val="4104764840"/>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73742" y="528108"/>
            <a:ext cx="3622983" cy="1848379"/>
          </a:xfrm>
        </p:spPr>
        <p:txBody>
          <a:bodyPr anchor="b"/>
          <a:lstStyle>
            <a:lvl1pPr>
              <a:defRPr sz="3696"/>
            </a:lvl1pPr>
          </a:lstStyle>
          <a:p>
            <a:r>
              <a:rPr lang="ja-JP" altLang="en-US"/>
              <a:t>マスター タイトルの書式設定</a:t>
            </a:r>
            <a:endParaRPr lang="en-US" dirty="0"/>
          </a:p>
        </p:txBody>
      </p:sp>
      <p:sp>
        <p:nvSpPr>
          <p:cNvPr id="3" name="Content Placeholder 2"/>
          <p:cNvSpPr>
            <a:spLocks noGrp="1"/>
          </p:cNvSpPr>
          <p:nvPr>
            <p:ph idx="1"/>
          </p:nvPr>
        </p:nvSpPr>
        <p:spPr>
          <a:xfrm>
            <a:off x="4775552" y="1140569"/>
            <a:ext cx="5686782" cy="5629488"/>
          </a:xfrm>
        </p:spPr>
        <p:txBody>
          <a:bodyPr/>
          <a:lstStyle>
            <a:lvl1pPr>
              <a:defRPr sz="3696"/>
            </a:lvl1pPr>
            <a:lvl2pPr>
              <a:defRPr sz="3234"/>
            </a:lvl2pPr>
            <a:lvl3pPr>
              <a:defRPr sz="2772"/>
            </a:lvl3pPr>
            <a:lvl4pPr>
              <a:defRPr sz="2310"/>
            </a:lvl4pPr>
            <a:lvl5pPr>
              <a:defRPr sz="2310"/>
            </a:lvl5pPr>
            <a:lvl6pPr>
              <a:defRPr sz="2310"/>
            </a:lvl6pPr>
            <a:lvl7pPr>
              <a:defRPr sz="2310"/>
            </a:lvl7pPr>
            <a:lvl8pPr>
              <a:defRPr sz="2310"/>
            </a:lvl8pPr>
            <a:lvl9pPr>
              <a:defRPr sz="231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73742" y="2376488"/>
            <a:ext cx="3622983" cy="4402737"/>
          </a:xfrm>
        </p:spPr>
        <p:txBody>
          <a:bodyPr/>
          <a:lstStyle>
            <a:lvl1pPr marL="0" indent="0">
              <a:buNone/>
              <a:defRPr sz="1848"/>
            </a:lvl1pPr>
            <a:lvl2pPr marL="528112" indent="0">
              <a:buNone/>
              <a:defRPr sz="1617"/>
            </a:lvl2pPr>
            <a:lvl3pPr marL="1056223" indent="0">
              <a:buNone/>
              <a:defRPr sz="1386"/>
            </a:lvl3pPr>
            <a:lvl4pPr marL="1584335" indent="0">
              <a:buNone/>
              <a:defRPr sz="1155"/>
            </a:lvl4pPr>
            <a:lvl5pPr marL="2112447" indent="0">
              <a:buNone/>
              <a:defRPr sz="1155"/>
            </a:lvl5pPr>
            <a:lvl6pPr marL="2640559" indent="0">
              <a:buNone/>
              <a:defRPr sz="1155"/>
            </a:lvl6pPr>
            <a:lvl7pPr marL="3168670" indent="0">
              <a:buNone/>
              <a:defRPr sz="1155"/>
            </a:lvl7pPr>
            <a:lvl8pPr marL="3696782" indent="0">
              <a:buNone/>
              <a:defRPr sz="1155"/>
            </a:lvl8pPr>
            <a:lvl9pPr marL="4224894" indent="0">
              <a:buNone/>
              <a:defRPr sz="115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8F3D877-4ED5-40C4-8059-83DD4D885D4F}" type="datetime1">
              <a:rPr kumimoji="1" lang="ja-JP" altLang="en-US" smtClean="0"/>
              <a:t>2025/10/16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Tree>
    <p:extLst>
      <p:ext uri="{BB962C8B-B14F-4D97-AF65-F5344CB8AC3E}">
        <p14:creationId xmlns:p14="http://schemas.microsoft.com/office/powerpoint/2010/main" val="3587661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73742" y="528108"/>
            <a:ext cx="3622983" cy="1848379"/>
          </a:xfrm>
        </p:spPr>
        <p:txBody>
          <a:bodyPr anchor="b"/>
          <a:lstStyle>
            <a:lvl1pPr>
              <a:defRPr sz="3696"/>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775552" y="1140569"/>
            <a:ext cx="5686782" cy="5629488"/>
          </a:xfrm>
        </p:spPr>
        <p:txBody>
          <a:bodyPr anchor="t"/>
          <a:lstStyle>
            <a:lvl1pPr marL="0" indent="0">
              <a:buNone/>
              <a:defRPr sz="3696"/>
            </a:lvl1pPr>
            <a:lvl2pPr marL="528112" indent="0">
              <a:buNone/>
              <a:defRPr sz="3234"/>
            </a:lvl2pPr>
            <a:lvl3pPr marL="1056223" indent="0">
              <a:buNone/>
              <a:defRPr sz="2772"/>
            </a:lvl3pPr>
            <a:lvl4pPr marL="1584335" indent="0">
              <a:buNone/>
              <a:defRPr sz="2310"/>
            </a:lvl4pPr>
            <a:lvl5pPr marL="2112447" indent="0">
              <a:buNone/>
              <a:defRPr sz="2310"/>
            </a:lvl5pPr>
            <a:lvl6pPr marL="2640559" indent="0">
              <a:buNone/>
              <a:defRPr sz="2310"/>
            </a:lvl6pPr>
            <a:lvl7pPr marL="3168670" indent="0">
              <a:buNone/>
              <a:defRPr sz="2310"/>
            </a:lvl7pPr>
            <a:lvl8pPr marL="3696782" indent="0">
              <a:buNone/>
              <a:defRPr sz="2310"/>
            </a:lvl8pPr>
            <a:lvl9pPr marL="4224894" indent="0">
              <a:buNone/>
              <a:defRPr sz="2310"/>
            </a:lvl9pPr>
          </a:lstStyle>
          <a:p>
            <a:r>
              <a:rPr lang="ja-JP" altLang="en-US"/>
              <a:t>図を追加</a:t>
            </a:r>
            <a:endParaRPr lang="en-US" dirty="0"/>
          </a:p>
        </p:txBody>
      </p:sp>
      <p:sp>
        <p:nvSpPr>
          <p:cNvPr id="4" name="Text Placeholder 3"/>
          <p:cNvSpPr>
            <a:spLocks noGrp="1"/>
          </p:cNvSpPr>
          <p:nvPr>
            <p:ph type="body" sz="half" idx="2"/>
          </p:nvPr>
        </p:nvSpPr>
        <p:spPr>
          <a:xfrm>
            <a:off x="773742" y="2376488"/>
            <a:ext cx="3622983" cy="4402737"/>
          </a:xfrm>
        </p:spPr>
        <p:txBody>
          <a:bodyPr/>
          <a:lstStyle>
            <a:lvl1pPr marL="0" indent="0">
              <a:buNone/>
              <a:defRPr sz="1848"/>
            </a:lvl1pPr>
            <a:lvl2pPr marL="528112" indent="0">
              <a:buNone/>
              <a:defRPr sz="1617"/>
            </a:lvl2pPr>
            <a:lvl3pPr marL="1056223" indent="0">
              <a:buNone/>
              <a:defRPr sz="1386"/>
            </a:lvl3pPr>
            <a:lvl4pPr marL="1584335" indent="0">
              <a:buNone/>
              <a:defRPr sz="1155"/>
            </a:lvl4pPr>
            <a:lvl5pPr marL="2112447" indent="0">
              <a:buNone/>
              <a:defRPr sz="1155"/>
            </a:lvl5pPr>
            <a:lvl6pPr marL="2640559" indent="0">
              <a:buNone/>
              <a:defRPr sz="1155"/>
            </a:lvl6pPr>
            <a:lvl7pPr marL="3168670" indent="0">
              <a:buNone/>
              <a:defRPr sz="1155"/>
            </a:lvl7pPr>
            <a:lvl8pPr marL="3696782" indent="0">
              <a:buNone/>
              <a:defRPr sz="1155"/>
            </a:lvl8pPr>
            <a:lvl9pPr marL="4224894" indent="0">
              <a:buNone/>
              <a:defRPr sz="115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87812E9-077E-49E1-9283-9F52BF042E40}" type="datetime1">
              <a:rPr kumimoji="1" lang="ja-JP" altLang="en-US" smtClean="0"/>
              <a:t>2025/10/16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DCD20207-485F-435E-95FB-DF4271B24ADE}" type="slidenum">
              <a:rPr kumimoji="1" lang="ja-JP" altLang="en-US" smtClean="0"/>
              <a:pPr/>
              <a:t>‹#›</a:t>
            </a:fld>
            <a:endParaRPr kumimoji="1" lang="ja-JP" altLang="en-US" dirty="0"/>
          </a:p>
        </p:txBody>
      </p:sp>
      <p:sp>
        <p:nvSpPr>
          <p:cNvPr id="8" name="Title 1"/>
          <p:cNvSpPr txBox="1">
            <a:spLocks/>
          </p:cNvSpPr>
          <p:nvPr userDrawn="1"/>
        </p:nvSpPr>
        <p:spPr>
          <a:xfrm>
            <a:off x="773743" y="1140574"/>
            <a:ext cx="3622983" cy="1235918"/>
          </a:xfrm>
          <a:prstGeom prst="rect">
            <a:avLst/>
          </a:prstGeom>
        </p:spPr>
        <p:txBody>
          <a:bodyPr vert="horz" lIns="95909" tIns="47957" rIns="95909" bIns="47957" rtlCol="0" anchor="b">
            <a:normAutofit/>
          </a:bodyPr>
          <a:lstStyle>
            <a:lvl1pPr algn="l" defTabSz="1007943" rtl="0" eaLnBrk="1" latinLnBrk="0" hangingPunct="1">
              <a:lnSpc>
                <a:spcPct val="90000"/>
              </a:lnSpc>
              <a:spcBef>
                <a:spcPct val="0"/>
              </a:spcBef>
              <a:buNone/>
              <a:defRPr kumimoji="1" sz="3527" kern="1200">
                <a:solidFill>
                  <a:srgbClr val="483018"/>
                </a:solidFill>
                <a:latin typeface="メイリオ" panose="020B0604030504040204" pitchFamily="50" charset="-128"/>
                <a:ea typeface="メイリオ" panose="020B0604030504040204" pitchFamily="50" charset="-128"/>
                <a:cs typeface="+mj-cs"/>
              </a:defRPr>
            </a:lvl1pPr>
          </a:lstStyle>
          <a:p>
            <a:r>
              <a:rPr lang="ja-JP" altLang="en-US" dirty="0"/>
              <a:t>マスター タイトルの書式設定</a:t>
            </a:r>
            <a:endParaRPr lang="en-US" dirty="0"/>
          </a:p>
        </p:txBody>
      </p:sp>
    </p:spTree>
    <p:extLst>
      <p:ext uri="{BB962C8B-B14F-4D97-AF65-F5344CB8AC3E}">
        <p14:creationId xmlns:p14="http://schemas.microsoft.com/office/powerpoint/2010/main" val="643559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2279" y="421755"/>
            <a:ext cx="9688592" cy="153114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72279" y="2108766"/>
            <a:ext cx="9688592" cy="50261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72279" y="7342175"/>
            <a:ext cx="2527459" cy="421753"/>
          </a:xfrm>
          <a:prstGeom prst="rect">
            <a:avLst/>
          </a:prstGeom>
        </p:spPr>
        <p:txBody>
          <a:bodyPr vert="horz" lIns="91440" tIns="45720" rIns="91440" bIns="45720" rtlCol="0" anchor="ctr"/>
          <a:lstStyle>
            <a:lvl1pPr algn="l">
              <a:defRPr sz="1386">
                <a:solidFill>
                  <a:schemeClr val="tx1">
                    <a:tint val="75000"/>
                  </a:schemeClr>
                </a:solidFill>
              </a:defRPr>
            </a:lvl1pPr>
          </a:lstStyle>
          <a:p>
            <a:fld id="{74449CDF-981A-4236-8A1E-B7D0BB409C64}" type="datetime1">
              <a:rPr kumimoji="1" lang="ja-JP" altLang="en-US" smtClean="0"/>
              <a:t>2025/10/16</a:t>
            </a:fld>
            <a:endParaRPr kumimoji="1" lang="ja-JP" altLang="en-US" dirty="0"/>
          </a:p>
        </p:txBody>
      </p:sp>
      <p:sp>
        <p:nvSpPr>
          <p:cNvPr id="5" name="Footer Placeholder 4"/>
          <p:cNvSpPr>
            <a:spLocks noGrp="1"/>
          </p:cNvSpPr>
          <p:nvPr>
            <p:ph type="ftr" sz="quarter" idx="3"/>
          </p:nvPr>
        </p:nvSpPr>
        <p:spPr>
          <a:xfrm>
            <a:off x="3720981" y="7342175"/>
            <a:ext cx="3791188" cy="421753"/>
          </a:xfrm>
          <a:prstGeom prst="rect">
            <a:avLst/>
          </a:prstGeom>
        </p:spPr>
        <p:txBody>
          <a:bodyPr vert="horz" lIns="91440" tIns="45720" rIns="91440" bIns="45720" rtlCol="0" anchor="ctr"/>
          <a:lstStyle>
            <a:lvl1pPr algn="ctr">
              <a:defRPr sz="1386">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7933412" y="7342175"/>
            <a:ext cx="2527459" cy="421753"/>
          </a:xfrm>
          <a:prstGeom prst="rect">
            <a:avLst/>
          </a:prstGeom>
        </p:spPr>
        <p:txBody>
          <a:bodyPr vert="horz" lIns="91440" tIns="45720" rIns="91440" bIns="45720" rtlCol="0" anchor="ctr"/>
          <a:lstStyle>
            <a:lvl1pPr algn="r">
              <a:defRPr sz="1386">
                <a:solidFill>
                  <a:schemeClr val="tx1">
                    <a:tint val="75000"/>
                  </a:schemeClr>
                </a:solidFill>
              </a:defRPr>
            </a:lvl1pPr>
          </a:lstStyle>
          <a:p>
            <a:fld id="{DCD20207-485F-435E-95FB-DF4271B24ADE}" type="slidenum">
              <a:rPr kumimoji="1" lang="ja-JP" altLang="en-US" smtClean="0"/>
              <a:pPr/>
              <a:t>‹#›</a:t>
            </a:fld>
            <a:endParaRPr kumimoji="1" lang="ja-JP" altLang="en-US" dirty="0"/>
          </a:p>
        </p:txBody>
      </p:sp>
      <p:sp>
        <p:nvSpPr>
          <p:cNvPr id="7" name="正方形/長方形 6"/>
          <p:cNvSpPr/>
          <p:nvPr userDrawn="1"/>
        </p:nvSpPr>
        <p:spPr>
          <a:xfrm>
            <a:off x="0" y="0"/>
            <a:ext cx="11233150" cy="7921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5909" tIns="47957" rIns="95909" bIns="47957" rtlCol="0" anchor="ctr"/>
          <a:lstStyle/>
          <a:p>
            <a:pPr algn="ctr"/>
            <a:endParaRPr kumimoji="1" lang="ja-JP" altLang="en-US" dirty="0"/>
          </a:p>
        </p:txBody>
      </p:sp>
    </p:spTree>
    <p:extLst>
      <p:ext uri="{BB962C8B-B14F-4D97-AF65-F5344CB8AC3E}">
        <p14:creationId xmlns:p14="http://schemas.microsoft.com/office/powerpoint/2010/main" val="3077739269"/>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661" r:id="rId13"/>
    <p:sldLayoutId id="2147483664" r:id="rId14"/>
    <p:sldLayoutId id="2147483665" r:id="rId15"/>
    <p:sldLayoutId id="2147483666" r:id="rId16"/>
    <p:sldLayoutId id="2147483670" r:id="rId17"/>
  </p:sldLayoutIdLst>
  <p:hf hdr="0" ftr="0" dt="0"/>
  <p:txStyles>
    <p:titleStyle>
      <a:lvl1pPr algn="l" defTabSz="1056223" rtl="0" eaLnBrk="1" latinLnBrk="0" hangingPunct="1">
        <a:lnSpc>
          <a:spcPct val="90000"/>
        </a:lnSpc>
        <a:spcBef>
          <a:spcPct val="0"/>
        </a:spcBef>
        <a:buNone/>
        <a:defRPr kumimoji="1" sz="5082" kern="1200">
          <a:solidFill>
            <a:schemeClr val="tx1"/>
          </a:solidFill>
          <a:latin typeface="+mj-lt"/>
          <a:ea typeface="+mj-ea"/>
          <a:cs typeface="+mj-cs"/>
        </a:defRPr>
      </a:lvl1pPr>
    </p:titleStyle>
    <p:bodyStyle>
      <a:lvl1pPr marL="264056" indent="-264056" algn="l" defTabSz="1056223" rtl="0" eaLnBrk="1" latinLnBrk="0" hangingPunct="1">
        <a:lnSpc>
          <a:spcPct val="90000"/>
        </a:lnSpc>
        <a:spcBef>
          <a:spcPts val="1155"/>
        </a:spcBef>
        <a:buFont typeface="Arial" panose="020B0604020202020204" pitchFamily="34" charset="0"/>
        <a:buChar char="•"/>
        <a:defRPr kumimoji="1" sz="3234" kern="1200">
          <a:solidFill>
            <a:schemeClr val="tx1"/>
          </a:solidFill>
          <a:latin typeface="+mn-lt"/>
          <a:ea typeface="+mn-ea"/>
          <a:cs typeface="+mn-cs"/>
        </a:defRPr>
      </a:lvl1pPr>
      <a:lvl2pPr marL="792168" indent="-264056" algn="l" defTabSz="1056223" rtl="0" eaLnBrk="1" latinLnBrk="0" hangingPunct="1">
        <a:lnSpc>
          <a:spcPct val="90000"/>
        </a:lnSpc>
        <a:spcBef>
          <a:spcPts val="578"/>
        </a:spcBef>
        <a:buFont typeface="Arial" panose="020B0604020202020204" pitchFamily="34" charset="0"/>
        <a:buChar char="•"/>
        <a:defRPr kumimoji="1" sz="2772" kern="1200">
          <a:solidFill>
            <a:schemeClr val="tx1"/>
          </a:solidFill>
          <a:latin typeface="+mn-lt"/>
          <a:ea typeface="+mn-ea"/>
          <a:cs typeface="+mn-cs"/>
        </a:defRPr>
      </a:lvl2pPr>
      <a:lvl3pPr marL="1320279" indent="-264056" algn="l" defTabSz="1056223" rtl="0" eaLnBrk="1" latinLnBrk="0" hangingPunct="1">
        <a:lnSpc>
          <a:spcPct val="90000"/>
        </a:lnSpc>
        <a:spcBef>
          <a:spcPts val="578"/>
        </a:spcBef>
        <a:buFont typeface="Arial" panose="020B0604020202020204" pitchFamily="34" charset="0"/>
        <a:buChar char="•"/>
        <a:defRPr kumimoji="1" sz="2310" kern="1200">
          <a:solidFill>
            <a:schemeClr val="tx1"/>
          </a:solidFill>
          <a:latin typeface="+mn-lt"/>
          <a:ea typeface="+mn-ea"/>
          <a:cs typeface="+mn-cs"/>
        </a:defRPr>
      </a:lvl3pPr>
      <a:lvl4pPr marL="1848391" indent="-264056" algn="l" defTabSz="1056223" rtl="0" eaLnBrk="1" latinLnBrk="0" hangingPunct="1">
        <a:lnSpc>
          <a:spcPct val="90000"/>
        </a:lnSpc>
        <a:spcBef>
          <a:spcPts val="578"/>
        </a:spcBef>
        <a:buFont typeface="Arial" panose="020B0604020202020204" pitchFamily="34" charset="0"/>
        <a:buChar char="•"/>
        <a:defRPr kumimoji="1" sz="2079" kern="1200">
          <a:solidFill>
            <a:schemeClr val="tx1"/>
          </a:solidFill>
          <a:latin typeface="+mn-lt"/>
          <a:ea typeface="+mn-ea"/>
          <a:cs typeface="+mn-cs"/>
        </a:defRPr>
      </a:lvl4pPr>
      <a:lvl5pPr marL="2376503" indent="-264056" algn="l" defTabSz="1056223" rtl="0" eaLnBrk="1" latinLnBrk="0" hangingPunct="1">
        <a:lnSpc>
          <a:spcPct val="90000"/>
        </a:lnSpc>
        <a:spcBef>
          <a:spcPts val="578"/>
        </a:spcBef>
        <a:buFont typeface="Arial" panose="020B0604020202020204" pitchFamily="34" charset="0"/>
        <a:buChar char="•"/>
        <a:defRPr kumimoji="1" sz="2079" kern="1200">
          <a:solidFill>
            <a:schemeClr val="tx1"/>
          </a:solidFill>
          <a:latin typeface="+mn-lt"/>
          <a:ea typeface="+mn-ea"/>
          <a:cs typeface="+mn-cs"/>
        </a:defRPr>
      </a:lvl5pPr>
      <a:lvl6pPr marL="2904614" indent="-264056" algn="l" defTabSz="1056223" rtl="0" eaLnBrk="1" latinLnBrk="0" hangingPunct="1">
        <a:lnSpc>
          <a:spcPct val="90000"/>
        </a:lnSpc>
        <a:spcBef>
          <a:spcPts val="578"/>
        </a:spcBef>
        <a:buFont typeface="Arial" panose="020B0604020202020204" pitchFamily="34" charset="0"/>
        <a:buChar char="•"/>
        <a:defRPr kumimoji="1" sz="2079" kern="1200">
          <a:solidFill>
            <a:schemeClr val="tx1"/>
          </a:solidFill>
          <a:latin typeface="+mn-lt"/>
          <a:ea typeface="+mn-ea"/>
          <a:cs typeface="+mn-cs"/>
        </a:defRPr>
      </a:lvl6pPr>
      <a:lvl7pPr marL="3432726" indent="-264056" algn="l" defTabSz="1056223" rtl="0" eaLnBrk="1" latinLnBrk="0" hangingPunct="1">
        <a:lnSpc>
          <a:spcPct val="90000"/>
        </a:lnSpc>
        <a:spcBef>
          <a:spcPts val="578"/>
        </a:spcBef>
        <a:buFont typeface="Arial" panose="020B0604020202020204" pitchFamily="34" charset="0"/>
        <a:buChar char="•"/>
        <a:defRPr kumimoji="1" sz="2079" kern="1200">
          <a:solidFill>
            <a:schemeClr val="tx1"/>
          </a:solidFill>
          <a:latin typeface="+mn-lt"/>
          <a:ea typeface="+mn-ea"/>
          <a:cs typeface="+mn-cs"/>
        </a:defRPr>
      </a:lvl7pPr>
      <a:lvl8pPr marL="3960838" indent="-264056" algn="l" defTabSz="1056223" rtl="0" eaLnBrk="1" latinLnBrk="0" hangingPunct="1">
        <a:lnSpc>
          <a:spcPct val="90000"/>
        </a:lnSpc>
        <a:spcBef>
          <a:spcPts val="578"/>
        </a:spcBef>
        <a:buFont typeface="Arial" panose="020B0604020202020204" pitchFamily="34" charset="0"/>
        <a:buChar char="•"/>
        <a:defRPr kumimoji="1" sz="2079" kern="1200">
          <a:solidFill>
            <a:schemeClr val="tx1"/>
          </a:solidFill>
          <a:latin typeface="+mn-lt"/>
          <a:ea typeface="+mn-ea"/>
          <a:cs typeface="+mn-cs"/>
        </a:defRPr>
      </a:lvl8pPr>
      <a:lvl9pPr marL="4488950" indent="-264056" algn="l" defTabSz="1056223" rtl="0" eaLnBrk="1" latinLnBrk="0" hangingPunct="1">
        <a:lnSpc>
          <a:spcPct val="90000"/>
        </a:lnSpc>
        <a:spcBef>
          <a:spcPts val="578"/>
        </a:spcBef>
        <a:buFont typeface="Arial" panose="020B0604020202020204" pitchFamily="34" charset="0"/>
        <a:buChar char="•"/>
        <a:defRPr kumimoji="1" sz="2079" kern="1200">
          <a:solidFill>
            <a:schemeClr val="tx1"/>
          </a:solidFill>
          <a:latin typeface="+mn-lt"/>
          <a:ea typeface="+mn-ea"/>
          <a:cs typeface="+mn-cs"/>
        </a:defRPr>
      </a:lvl9pPr>
    </p:bodyStyle>
    <p:otherStyle>
      <a:defPPr>
        <a:defRPr lang="en-US"/>
      </a:defPPr>
      <a:lvl1pPr marL="0" algn="l" defTabSz="1056223" rtl="0" eaLnBrk="1" latinLnBrk="0" hangingPunct="1">
        <a:defRPr kumimoji="1" sz="2079" kern="1200">
          <a:solidFill>
            <a:schemeClr val="tx1"/>
          </a:solidFill>
          <a:latin typeface="+mn-lt"/>
          <a:ea typeface="+mn-ea"/>
          <a:cs typeface="+mn-cs"/>
        </a:defRPr>
      </a:lvl1pPr>
      <a:lvl2pPr marL="528112" algn="l" defTabSz="1056223" rtl="0" eaLnBrk="1" latinLnBrk="0" hangingPunct="1">
        <a:defRPr kumimoji="1" sz="2079" kern="1200">
          <a:solidFill>
            <a:schemeClr val="tx1"/>
          </a:solidFill>
          <a:latin typeface="+mn-lt"/>
          <a:ea typeface="+mn-ea"/>
          <a:cs typeface="+mn-cs"/>
        </a:defRPr>
      </a:lvl2pPr>
      <a:lvl3pPr marL="1056223" algn="l" defTabSz="1056223" rtl="0" eaLnBrk="1" latinLnBrk="0" hangingPunct="1">
        <a:defRPr kumimoji="1" sz="2079" kern="1200">
          <a:solidFill>
            <a:schemeClr val="tx1"/>
          </a:solidFill>
          <a:latin typeface="+mn-lt"/>
          <a:ea typeface="+mn-ea"/>
          <a:cs typeface="+mn-cs"/>
        </a:defRPr>
      </a:lvl3pPr>
      <a:lvl4pPr marL="1584335" algn="l" defTabSz="1056223" rtl="0" eaLnBrk="1" latinLnBrk="0" hangingPunct="1">
        <a:defRPr kumimoji="1" sz="2079" kern="1200">
          <a:solidFill>
            <a:schemeClr val="tx1"/>
          </a:solidFill>
          <a:latin typeface="+mn-lt"/>
          <a:ea typeface="+mn-ea"/>
          <a:cs typeface="+mn-cs"/>
        </a:defRPr>
      </a:lvl4pPr>
      <a:lvl5pPr marL="2112447" algn="l" defTabSz="1056223" rtl="0" eaLnBrk="1" latinLnBrk="0" hangingPunct="1">
        <a:defRPr kumimoji="1" sz="2079" kern="1200">
          <a:solidFill>
            <a:schemeClr val="tx1"/>
          </a:solidFill>
          <a:latin typeface="+mn-lt"/>
          <a:ea typeface="+mn-ea"/>
          <a:cs typeface="+mn-cs"/>
        </a:defRPr>
      </a:lvl5pPr>
      <a:lvl6pPr marL="2640559" algn="l" defTabSz="1056223" rtl="0" eaLnBrk="1" latinLnBrk="0" hangingPunct="1">
        <a:defRPr kumimoji="1" sz="2079" kern="1200">
          <a:solidFill>
            <a:schemeClr val="tx1"/>
          </a:solidFill>
          <a:latin typeface="+mn-lt"/>
          <a:ea typeface="+mn-ea"/>
          <a:cs typeface="+mn-cs"/>
        </a:defRPr>
      </a:lvl6pPr>
      <a:lvl7pPr marL="3168670" algn="l" defTabSz="1056223" rtl="0" eaLnBrk="1" latinLnBrk="0" hangingPunct="1">
        <a:defRPr kumimoji="1" sz="2079" kern="1200">
          <a:solidFill>
            <a:schemeClr val="tx1"/>
          </a:solidFill>
          <a:latin typeface="+mn-lt"/>
          <a:ea typeface="+mn-ea"/>
          <a:cs typeface="+mn-cs"/>
        </a:defRPr>
      </a:lvl7pPr>
      <a:lvl8pPr marL="3696782" algn="l" defTabSz="1056223" rtl="0" eaLnBrk="1" latinLnBrk="0" hangingPunct="1">
        <a:defRPr kumimoji="1" sz="2079" kern="1200">
          <a:solidFill>
            <a:schemeClr val="tx1"/>
          </a:solidFill>
          <a:latin typeface="+mn-lt"/>
          <a:ea typeface="+mn-ea"/>
          <a:cs typeface="+mn-cs"/>
        </a:defRPr>
      </a:lvl8pPr>
      <a:lvl9pPr marL="4224894" algn="l" defTabSz="1056223" rtl="0" eaLnBrk="1" latinLnBrk="0" hangingPunct="1">
        <a:defRPr kumimoji="1" sz="207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コンテンツ プレースホルダー 6"/>
          <p:cNvGraphicFramePr>
            <a:graphicFrameLocks noGrp="1"/>
          </p:cNvGraphicFramePr>
          <p:nvPr>
            <p:ph idx="1"/>
          </p:nvPr>
        </p:nvGraphicFramePr>
        <p:xfrm>
          <a:off x="174372" y="1267873"/>
          <a:ext cx="10602479" cy="5942210"/>
        </p:xfrm>
        <a:graphic>
          <a:graphicData uri="http://schemas.openxmlformats.org/drawingml/2006/table">
            <a:tbl>
              <a:tblPr>
                <a:tableStyleId>{5C22544A-7EE6-4342-B048-85BDC9FD1C3A}</a:tableStyleId>
              </a:tblPr>
              <a:tblGrid>
                <a:gridCol w="350372">
                  <a:extLst>
                    <a:ext uri="{9D8B030D-6E8A-4147-A177-3AD203B41FA5}">
                      <a16:colId xmlns:a16="http://schemas.microsoft.com/office/drawing/2014/main" val="2831207145"/>
                    </a:ext>
                  </a:extLst>
                </a:gridCol>
                <a:gridCol w="3268984">
                  <a:extLst>
                    <a:ext uri="{9D8B030D-6E8A-4147-A177-3AD203B41FA5}">
                      <a16:colId xmlns:a16="http://schemas.microsoft.com/office/drawing/2014/main" val="1800234019"/>
                    </a:ext>
                  </a:extLst>
                </a:gridCol>
                <a:gridCol w="3029527">
                  <a:extLst>
                    <a:ext uri="{9D8B030D-6E8A-4147-A177-3AD203B41FA5}">
                      <a16:colId xmlns:a16="http://schemas.microsoft.com/office/drawing/2014/main" val="4176043433"/>
                    </a:ext>
                  </a:extLst>
                </a:gridCol>
                <a:gridCol w="1330037">
                  <a:extLst>
                    <a:ext uri="{9D8B030D-6E8A-4147-A177-3AD203B41FA5}">
                      <a16:colId xmlns:a16="http://schemas.microsoft.com/office/drawing/2014/main" val="1494108724"/>
                    </a:ext>
                  </a:extLst>
                </a:gridCol>
                <a:gridCol w="1341690">
                  <a:extLst>
                    <a:ext uri="{9D8B030D-6E8A-4147-A177-3AD203B41FA5}">
                      <a16:colId xmlns:a16="http://schemas.microsoft.com/office/drawing/2014/main" val="2447190934"/>
                    </a:ext>
                  </a:extLst>
                </a:gridCol>
                <a:gridCol w="1281869">
                  <a:extLst>
                    <a:ext uri="{9D8B030D-6E8A-4147-A177-3AD203B41FA5}">
                      <a16:colId xmlns:a16="http://schemas.microsoft.com/office/drawing/2014/main" val="3177280594"/>
                    </a:ext>
                  </a:extLst>
                </a:gridCol>
              </a:tblGrid>
              <a:tr h="410623">
                <a:tc>
                  <a:txBody>
                    <a:bodyPr/>
                    <a:lstStyle/>
                    <a:p>
                      <a:pPr algn="l" fontAlgn="ctr"/>
                      <a:r>
                        <a:rPr lang="ja-JP" altLang="en-US" sz="1200" u="none" strike="noStrike">
                          <a:effectLst/>
                          <a:latin typeface="+mn-ea"/>
                          <a:ea typeface="+mn-ea"/>
                        </a:rPr>
                        <a:t>　</a:t>
                      </a:r>
                      <a:endParaRPr lang="ja-JP" altLang="en-US" sz="1200" b="0" i="0" u="none" strike="noStrike">
                        <a:effectLst/>
                        <a:latin typeface="+mn-ea"/>
                        <a:ea typeface="+mn-ea"/>
                      </a:endParaRPr>
                    </a:p>
                  </a:txBody>
                  <a:tcPr marL="0" marR="0" marT="0" marB="0" anchor="ctr">
                    <a:solidFill>
                      <a:schemeClr val="accent2">
                        <a:lumMod val="20000"/>
                        <a:lumOff val="80000"/>
                      </a:schemeClr>
                    </a:solidFill>
                  </a:tcPr>
                </a:tc>
                <a:tc>
                  <a:txBody>
                    <a:bodyPr/>
                    <a:lstStyle/>
                    <a:p>
                      <a:pPr algn="ctr" fontAlgn="ctr"/>
                      <a:r>
                        <a:rPr lang="ja-JP" altLang="en-US" sz="1400" u="none" strike="noStrike" dirty="0">
                          <a:effectLst/>
                          <a:latin typeface="メイリオ" panose="020B0604030504040204" pitchFamily="50" charset="-128"/>
                          <a:ea typeface="メイリオ" panose="020B0604030504040204" pitchFamily="50" charset="-128"/>
                        </a:rPr>
                        <a:t>方針</a:t>
                      </a:r>
                      <a:endParaRPr lang="ja-JP" altLang="en-US" sz="14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ctr" fontAlgn="ctr"/>
                      <a:r>
                        <a:rPr lang="ja-JP" altLang="en-US" sz="1400" u="none" strike="noStrike" dirty="0">
                          <a:effectLst/>
                          <a:latin typeface="メイリオ" panose="020B0604030504040204" pitchFamily="50" charset="-128"/>
                          <a:ea typeface="メイリオ" panose="020B0604030504040204" pitchFamily="50" charset="-128"/>
                        </a:rPr>
                        <a:t>取組み</a:t>
                      </a:r>
                      <a:endParaRPr lang="ja-JP" altLang="en-US" sz="14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ctr" fontAlgn="ctr"/>
                      <a:r>
                        <a:rPr lang="en-US" sz="1400" u="none" strike="noStrike" dirty="0">
                          <a:effectLst/>
                          <a:latin typeface="メイリオ" panose="020B0604030504040204" pitchFamily="50" charset="-128"/>
                          <a:ea typeface="メイリオ" panose="020B0604030504040204" pitchFamily="50" charset="-128"/>
                        </a:rPr>
                        <a:t>ＫＰＩ</a:t>
                      </a:r>
                      <a:endParaRPr lang="en-US" sz="14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２０２４年度　　振り返り</a:t>
                      </a:r>
                      <a:endParaRPr lang="en-US" sz="12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ctr" fontAlgn="ctr"/>
                      <a:r>
                        <a:rPr lang="ja-JP" altLang="en-US" sz="1200" b="0" i="0" u="none" strike="noStrike" dirty="0">
                          <a:effectLst/>
                          <a:latin typeface="メイリオ" panose="020B0604030504040204" pitchFamily="50" charset="-128"/>
                          <a:ea typeface="メイリオ" panose="020B0604030504040204" pitchFamily="50" charset="-128"/>
                        </a:rPr>
                        <a:t>取組状況・成果</a:t>
                      </a:r>
                      <a:endParaRPr lang="en-US" sz="12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extLst>
                  <a:ext uri="{0D108BD9-81ED-4DB2-BD59-A6C34878D82A}">
                    <a16:rowId xmlns:a16="http://schemas.microsoft.com/office/drawing/2014/main" val="688847149"/>
                  </a:ext>
                </a:extLst>
              </a:tr>
              <a:tr h="642323">
                <a:tc>
                  <a:txBody>
                    <a:bodyPr/>
                    <a:lstStyle/>
                    <a:p>
                      <a:pPr algn="ctr" fontAlgn="ctr"/>
                      <a:r>
                        <a:rPr lang="en-US" altLang="ja-JP" sz="1600" u="none" strike="noStrike" dirty="0">
                          <a:effectLst/>
                          <a:latin typeface="メイリオ" panose="020B0604030504040204" pitchFamily="50" charset="-128"/>
                          <a:ea typeface="メイリオ" panose="020B0604030504040204" pitchFamily="50" charset="-128"/>
                        </a:rPr>
                        <a:t>1</a:t>
                      </a:r>
                      <a:endParaRPr lang="en-US" altLang="ja-JP" sz="16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l" fontAlgn="ctr"/>
                      <a:r>
                        <a:rPr lang="ja-JP" altLang="en-US" sz="1100" b="0" i="0" u="none" strike="noStrike" dirty="0">
                          <a:effectLst/>
                          <a:latin typeface="+mn-ea"/>
                          <a:ea typeface="+mn-ea"/>
                        </a:rPr>
                        <a:t>当社は、契約時においてお客様の不明点などにいつでもお答えします。（原則</a:t>
                      </a:r>
                      <a:r>
                        <a:rPr lang="en-US" altLang="ja-JP" sz="1100" b="0" i="0" u="none" strike="noStrike" dirty="0">
                          <a:effectLst/>
                          <a:latin typeface="+mn-ea"/>
                          <a:ea typeface="+mn-ea"/>
                        </a:rPr>
                        <a:t>2</a:t>
                      </a:r>
                      <a:r>
                        <a:rPr lang="ja-JP" altLang="en-US" sz="1100" b="0" i="0" u="none" strike="noStrike" dirty="0">
                          <a:effectLst/>
                          <a:latin typeface="+mn-ea"/>
                          <a:ea typeface="+mn-ea"/>
                        </a:rPr>
                        <a:t>）</a:t>
                      </a:r>
                      <a:endParaRPr lang="en-US" altLang="ja-JP" sz="1100" b="0" i="0" u="none" strike="noStrike" dirty="0">
                        <a:effectLst/>
                        <a:latin typeface="+mn-ea"/>
                        <a:ea typeface="+mn-ea"/>
                      </a:endParaRPr>
                    </a:p>
                  </a:txBody>
                  <a:tcPr marL="0" marR="0" marT="0" marB="0" anchor="ctr">
                    <a:solidFill>
                      <a:schemeClr val="accent2">
                        <a:lumMod val="20000"/>
                        <a:lumOff val="80000"/>
                      </a:schemeClr>
                    </a:solidFill>
                  </a:tcPr>
                </a:tc>
                <a:tc>
                  <a:txBody>
                    <a:bodyPr/>
                    <a:lstStyle/>
                    <a:p>
                      <a:pPr algn="l" fontAlgn="ctr"/>
                      <a:r>
                        <a:rPr lang="ja-JP" altLang="en-US" sz="1000" b="0" i="0" u="none" strike="noStrike" dirty="0">
                          <a:effectLst/>
                          <a:latin typeface="+mn-ea"/>
                          <a:ea typeface="+mn-ea"/>
                        </a:rPr>
                        <a:t>対面募集を実施、意向に沿った最適な提案をわかりやすく、ご理解いただけるまで丁寧に説明します。</a:t>
                      </a: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ペーパーレス手続率</a:t>
                      </a:r>
                      <a:endParaRPr lang="en-US" altLang="ja-JP" sz="1000" b="0" i="0" u="none" strike="noStrike" dirty="0">
                        <a:solidFill>
                          <a:srgbClr val="000000"/>
                        </a:solidFill>
                        <a:effectLst/>
                        <a:latin typeface="+mn-ea"/>
                        <a:ea typeface="+mn-ea"/>
                      </a:endParaRPr>
                    </a:p>
                    <a:p>
                      <a:pPr algn="ctr" rtl="0" fontAlgn="ctr"/>
                      <a:r>
                        <a:rPr lang="en-US" altLang="ja-JP" sz="1000" b="0" i="0" u="none" strike="noStrike" dirty="0">
                          <a:solidFill>
                            <a:srgbClr val="000000"/>
                          </a:solidFill>
                          <a:effectLst/>
                          <a:latin typeface="+mn-ea"/>
                          <a:ea typeface="+mn-ea"/>
                        </a:rPr>
                        <a:t>55</a:t>
                      </a:r>
                      <a:r>
                        <a:rPr lang="ja-JP" altLang="en-US" sz="1000" b="0" i="0" u="none" strike="noStrike" dirty="0">
                          <a:solidFill>
                            <a:srgbClr val="000000"/>
                          </a:solidFill>
                          <a:effectLst/>
                          <a:latin typeface="+mn-ea"/>
                          <a:ea typeface="+mn-ea"/>
                        </a:rPr>
                        <a:t>％以上</a:t>
                      </a:r>
                    </a:p>
                  </a:txBody>
                  <a:tcPr marL="0" marR="0" marT="0" marB="0" anchor="ctr">
                    <a:solidFill>
                      <a:schemeClr val="accent2">
                        <a:lumMod val="20000"/>
                        <a:lumOff val="80000"/>
                      </a:schemeClr>
                    </a:solidFill>
                  </a:tcPr>
                </a:tc>
                <a:tc>
                  <a:txBody>
                    <a:bodyPr/>
                    <a:lstStyle/>
                    <a:p>
                      <a:pPr algn="ctr" rtl="0" fontAlgn="ctr"/>
                      <a:r>
                        <a:rPr lang="en-US" altLang="ja-JP" sz="1000" b="0" i="0" u="none" strike="noStrike" dirty="0">
                          <a:solidFill>
                            <a:srgbClr val="000000"/>
                          </a:solidFill>
                          <a:effectLst/>
                          <a:latin typeface="+mn-ea"/>
                          <a:ea typeface="+mn-ea"/>
                        </a:rPr>
                        <a:t>60</a:t>
                      </a:r>
                      <a:r>
                        <a:rPr lang="ja-JP" altLang="en-US" sz="1000" b="0" i="0" u="none" strike="noStrike" dirty="0">
                          <a:solidFill>
                            <a:srgbClr val="000000"/>
                          </a:solidFill>
                          <a:effectLst/>
                          <a:latin typeface="+mn-ea"/>
                          <a:ea typeface="+mn-ea"/>
                        </a:rPr>
                        <a:t>％</a:t>
                      </a:r>
                    </a:p>
                  </a:txBody>
                  <a:tcPr marL="0" marR="0" marT="0" marB="0" anchor="ctr">
                    <a:solidFill>
                      <a:schemeClr val="accent2">
                        <a:lumMod val="20000"/>
                        <a:lumOff val="80000"/>
                      </a:schemeClr>
                    </a:solidFill>
                  </a:tcPr>
                </a:tc>
                <a:tc>
                  <a:txBody>
                    <a:bodyPr/>
                    <a:lstStyle/>
                    <a:p>
                      <a:pPr algn="ctr" rtl="0" fontAlgn="ctr"/>
                      <a:r>
                        <a:rPr lang="en-US" altLang="ja-JP" sz="1000" b="0" i="0" u="none" strike="noStrike" dirty="0">
                          <a:solidFill>
                            <a:srgbClr val="000000"/>
                          </a:solidFill>
                          <a:effectLst/>
                          <a:latin typeface="+mn-ea"/>
                          <a:ea typeface="+mn-ea"/>
                        </a:rPr>
                        <a:t>53.1</a:t>
                      </a:r>
                      <a:r>
                        <a:rPr lang="ja-JP" altLang="en-US" sz="1000" b="0" i="0" u="none" strike="noStrike" dirty="0">
                          <a:solidFill>
                            <a:srgbClr val="000000"/>
                          </a:solidFill>
                          <a:effectLst/>
                          <a:latin typeface="+mn-ea"/>
                          <a:ea typeface="+mn-ea"/>
                        </a:rPr>
                        <a:t>％</a:t>
                      </a:r>
                    </a:p>
                  </a:txBody>
                  <a:tcPr marL="0" marR="0" marT="0" marB="0" anchor="ctr">
                    <a:solidFill>
                      <a:schemeClr val="accent2">
                        <a:lumMod val="20000"/>
                        <a:lumOff val="80000"/>
                      </a:schemeClr>
                    </a:solidFill>
                  </a:tcPr>
                </a:tc>
                <a:extLst>
                  <a:ext uri="{0D108BD9-81ED-4DB2-BD59-A6C34878D82A}">
                    <a16:rowId xmlns:a16="http://schemas.microsoft.com/office/drawing/2014/main" val="900059675"/>
                  </a:ext>
                </a:extLst>
              </a:tr>
              <a:tr h="655782">
                <a:tc>
                  <a:txBody>
                    <a:bodyPr/>
                    <a:lstStyle/>
                    <a:p>
                      <a:pPr algn="ctr" fontAlgn="ctr"/>
                      <a:r>
                        <a:rPr lang="en-US" altLang="ja-JP" sz="1600" u="none" strike="noStrike" dirty="0">
                          <a:effectLst/>
                          <a:latin typeface="メイリオ" panose="020B0604030504040204" pitchFamily="50" charset="-128"/>
                          <a:ea typeface="メイリオ" panose="020B0604030504040204" pitchFamily="50" charset="-128"/>
                        </a:rPr>
                        <a:t>2</a:t>
                      </a:r>
                      <a:endParaRPr lang="en-US" altLang="ja-JP" sz="16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l" rtl="0" fontAlgn="ctr"/>
                      <a:r>
                        <a:rPr lang="ja-JP" altLang="en-US" sz="1100" b="0" i="0" u="none" strike="noStrike" dirty="0">
                          <a:effectLst/>
                          <a:latin typeface="+mn-ea"/>
                          <a:ea typeface="+mn-ea"/>
                        </a:rPr>
                        <a:t>当社は、丁寧かつ親切な説明を心がけ、意向把握・確認を十分に行い、お客様の求める補償内容を提案します。　</a:t>
                      </a:r>
                      <a:endParaRPr lang="en-US" altLang="ja-JP" sz="1100" b="0" i="0" u="none" strike="noStrike" dirty="0">
                        <a:effectLst/>
                        <a:latin typeface="+mn-ea"/>
                        <a:ea typeface="+mn-ea"/>
                      </a:endParaRPr>
                    </a:p>
                    <a:p>
                      <a:pPr algn="l" rtl="0" fontAlgn="ctr"/>
                      <a:r>
                        <a:rPr lang="ja-JP" altLang="en-US" sz="1100" b="0" i="0" u="none" strike="noStrike" dirty="0">
                          <a:effectLst/>
                          <a:latin typeface="+mn-ea"/>
                          <a:ea typeface="+mn-ea"/>
                        </a:rPr>
                        <a:t>　（原則</a:t>
                      </a:r>
                      <a:r>
                        <a:rPr lang="en-US" altLang="ja-JP" sz="1100" b="0" i="0" u="none" strike="noStrike" dirty="0">
                          <a:effectLst/>
                          <a:latin typeface="+mn-ea"/>
                          <a:ea typeface="+mn-ea"/>
                        </a:rPr>
                        <a:t>3</a:t>
                      </a:r>
                      <a:r>
                        <a:rPr lang="ja-JP" altLang="en-US" sz="1100" b="0" i="0" u="none" strike="noStrike" dirty="0">
                          <a:effectLst/>
                          <a:latin typeface="+mn-ea"/>
                          <a:ea typeface="+mn-ea"/>
                        </a:rPr>
                        <a:t>）</a:t>
                      </a:r>
                      <a:endParaRPr lang="en-US" altLang="ja-JP" sz="1100" b="0" i="0" u="none" strike="noStrike" dirty="0">
                        <a:effectLst/>
                        <a:latin typeface="+mn-ea"/>
                        <a:ea typeface="+mn-ea"/>
                      </a:endParaRPr>
                    </a:p>
                  </a:txBody>
                  <a:tcPr marL="0" marR="0" marT="0" marB="0" anchor="ctr">
                    <a:solidFill>
                      <a:schemeClr val="accent2">
                        <a:lumMod val="20000"/>
                        <a:lumOff val="80000"/>
                      </a:schemeClr>
                    </a:solidFill>
                  </a:tcPr>
                </a:tc>
                <a:tc>
                  <a:txBody>
                    <a:bodyPr/>
                    <a:lstStyle/>
                    <a:p>
                      <a:pPr algn="l" fontAlgn="ctr"/>
                      <a:r>
                        <a:rPr lang="ja-JP" altLang="en-US" sz="1000" b="0" i="0" u="none" strike="noStrike">
                          <a:effectLst/>
                          <a:latin typeface="+mn-ea"/>
                          <a:ea typeface="+mn-ea"/>
                        </a:rPr>
                        <a:t>自社で作成した意向及び現状確認シートを利用し情報</a:t>
                      </a:r>
                      <a:r>
                        <a:rPr lang="ja-JP" altLang="en-US" sz="1000" b="0" i="0" u="none" strike="noStrike" dirty="0">
                          <a:effectLst/>
                          <a:latin typeface="+mn-ea"/>
                          <a:ea typeface="+mn-ea"/>
                        </a:rPr>
                        <a:t>収集と情報提供を積極的に行います。またお客様の意向をしっかりと把握し記録に残し確認します。</a:t>
                      </a: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対応履歴入力率</a:t>
                      </a:r>
                      <a:r>
                        <a:rPr lang="en-US" altLang="ja-JP" sz="1000" b="0" i="0" u="none" strike="noStrike" dirty="0">
                          <a:solidFill>
                            <a:srgbClr val="000000"/>
                          </a:solidFill>
                          <a:effectLst/>
                          <a:latin typeface="+mn-ea"/>
                          <a:ea typeface="+mn-ea"/>
                        </a:rPr>
                        <a:t>100%</a:t>
                      </a:r>
                      <a:endParaRPr lang="ja-JP"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endParaRPr lang="ja-JP"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各担当者が対応履歴を入力し内務者が確認</a:t>
                      </a:r>
                    </a:p>
                  </a:txBody>
                  <a:tcPr marL="0" marR="0" marT="0" marB="0" anchor="ctr">
                    <a:solidFill>
                      <a:schemeClr val="accent2">
                        <a:lumMod val="20000"/>
                        <a:lumOff val="80000"/>
                      </a:schemeClr>
                    </a:solidFill>
                  </a:tcPr>
                </a:tc>
                <a:extLst>
                  <a:ext uri="{0D108BD9-81ED-4DB2-BD59-A6C34878D82A}">
                    <a16:rowId xmlns:a16="http://schemas.microsoft.com/office/drawing/2014/main" val="4144129311"/>
                  </a:ext>
                </a:extLst>
              </a:tr>
              <a:tr h="674255">
                <a:tc>
                  <a:txBody>
                    <a:bodyPr/>
                    <a:lstStyle/>
                    <a:p>
                      <a:pPr algn="ctr" fontAlgn="ctr"/>
                      <a:r>
                        <a:rPr lang="en-US" altLang="ja-JP" sz="1600" u="none" strike="noStrike" dirty="0">
                          <a:effectLst/>
                          <a:latin typeface="メイリオ" panose="020B0604030504040204" pitchFamily="50" charset="-128"/>
                          <a:ea typeface="メイリオ" panose="020B0604030504040204" pitchFamily="50" charset="-128"/>
                        </a:rPr>
                        <a:t>3</a:t>
                      </a:r>
                      <a:endParaRPr lang="en-US" altLang="ja-JP" sz="16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l" rtl="0" fontAlgn="ctr"/>
                      <a:r>
                        <a:rPr lang="ja-JP" altLang="en-US" sz="1100" b="0" i="0" u="none" strike="noStrike" dirty="0">
                          <a:effectLst/>
                          <a:latin typeface="+mn-ea"/>
                          <a:ea typeface="+mn-ea"/>
                        </a:rPr>
                        <a:t>当社は、お客様に安心をお届けし、ご満足いただくために、証券の早期発行に努めます。（原則</a:t>
                      </a:r>
                      <a:r>
                        <a:rPr lang="en-US" altLang="ja-JP" sz="1100" b="0" i="0" u="none" strike="noStrike" dirty="0">
                          <a:effectLst/>
                          <a:latin typeface="+mn-ea"/>
                          <a:ea typeface="+mn-ea"/>
                        </a:rPr>
                        <a:t>6</a:t>
                      </a:r>
                      <a:r>
                        <a:rPr lang="ja-JP" altLang="en-US" sz="1100" b="0" i="0" u="none" strike="noStrike" dirty="0">
                          <a:effectLst/>
                          <a:latin typeface="+mn-ea"/>
                          <a:ea typeface="+mn-ea"/>
                        </a:rPr>
                        <a:t>）</a:t>
                      </a:r>
                      <a:endParaRPr lang="en-US" altLang="ja-JP" sz="1100" b="0" i="0" u="none" strike="noStrike" dirty="0">
                        <a:effectLst/>
                        <a:latin typeface="+mn-ea"/>
                        <a:ea typeface="+mn-ea"/>
                      </a:endParaRPr>
                    </a:p>
                  </a:txBody>
                  <a:tcPr marL="0" marR="0" marT="0" marB="0" anchor="ctr">
                    <a:solidFill>
                      <a:schemeClr val="accent2">
                        <a:lumMod val="20000"/>
                        <a:lumOff val="80000"/>
                      </a:schemeClr>
                    </a:solidFill>
                  </a:tcPr>
                </a:tc>
                <a:tc>
                  <a:txBody>
                    <a:bodyPr/>
                    <a:lstStyle/>
                    <a:p>
                      <a:pPr algn="l" fontAlgn="ctr"/>
                      <a:r>
                        <a:rPr lang="en-US" altLang="ja-JP" sz="1000" b="0" i="0" u="none" strike="noStrike" dirty="0">
                          <a:effectLst/>
                          <a:latin typeface="+mn-ea"/>
                          <a:ea typeface="+mn-ea"/>
                        </a:rPr>
                        <a:t>21</a:t>
                      </a:r>
                      <a:r>
                        <a:rPr lang="ja-JP" altLang="en-US" sz="1000" b="0" i="0" u="none" strike="noStrike" dirty="0">
                          <a:effectLst/>
                          <a:latin typeface="+mn-ea"/>
                          <a:ea typeface="+mn-ea"/>
                        </a:rPr>
                        <a:t>日前には更改を実施し、満期日７日前までに保険証券をお届けします。</a:t>
                      </a: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満期日７日前証券作成</a:t>
                      </a:r>
                      <a:endParaRPr lang="en-US" altLang="ja-JP" sz="1000" b="0" i="0" u="none" strike="noStrike" dirty="0">
                        <a:solidFill>
                          <a:srgbClr val="000000"/>
                        </a:solidFill>
                        <a:effectLst/>
                        <a:latin typeface="+mn-ea"/>
                        <a:ea typeface="+mn-ea"/>
                      </a:endParaRPr>
                    </a:p>
                    <a:p>
                      <a:pPr algn="ctr" rtl="0" fontAlgn="ctr"/>
                      <a:r>
                        <a:rPr lang="ja-JP" altLang="en-US" sz="1000" b="0" i="0" u="none" strike="noStrike" dirty="0">
                          <a:solidFill>
                            <a:srgbClr val="000000"/>
                          </a:solidFill>
                          <a:effectLst/>
                          <a:latin typeface="+mn-ea"/>
                          <a:ea typeface="+mn-ea"/>
                        </a:rPr>
                        <a:t>８５％以上</a:t>
                      </a:r>
                    </a:p>
                  </a:txBody>
                  <a:tcPr marL="0" marR="0" marT="0" marB="0" anchor="ctr">
                    <a:solidFill>
                      <a:schemeClr val="accent2">
                        <a:lumMod val="20000"/>
                        <a:lumOff val="80000"/>
                      </a:schemeClr>
                    </a:solidFill>
                  </a:tcPr>
                </a:tc>
                <a:tc>
                  <a:txBody>
                    <a:bodyPr/>
                    <a:lstStyle/>
                    <a:p>
                      <a:pPr algn="ctr" rtl="0" fontAlgn="ctr"/>
                      <a:r>
                        <a:rPr lang="en-US" altLang="ja-JP" sz="1000" b="0" i="0" u="none" strike="noStrike" dirty="0">
                          <a:solidFill>
                            <a:srgbClr val="000000"/>
                          </a:solidFill>
                          <a:effectLst/>
                          <a:latin typeface="+mn-ea"/>
                          <a:ea typeface="+mn-ea"/>
                        </a:rPr>
                        <a:t>91.6</a:t>
                      </a:r>
                      <a:r>
                        <a:rPr lang="ja-JP" altLang="en-US" sz="1000" b="0" i="0" u="none" strike="noStrike" dirty="0">
                          <a:solidFill>
                            <a:srgbClr val="000000"/>
                          </a:solidFill>
                          <a:effectLst/>
                          <a:latin typeface="+mn-ea"/>
                          <a:ea typeface="+mn-ea"/>
                        </a:rPr>
                        <a:t>％</a:t>
                      </a:r>
                    </a:p>
                  </a:txBody>
                  <a:tcPr marL="0" marR="0" marT="0" marB="0" anchor="ctr">
                    <a:solidFill>
                      <a:schemeClr val="accent2">
                        <a:lumMod val="20000"/>
                        <a:lumOff val="80000"/>
                      </a:schemeClr>
                    </a:solidFill>
                  </a:tcPr>
                </a:tc>
                <a:tc>
                  <a:txBody>
                    <a:bodyPr/>
                    <a:lstStyle/>
                    <a:p>
                      <a:pPr algn="ctr" rtl="0" fontAlgn="ctr"/>
                      <a:r>
                        <a:rPr lang="en-US" altLang="ja-JP" sz="1000" b="0" i="0" u="none" strike="noStrike" dirty="0">
                          <a:solidFill>
                            <a:srgbClr val="000000"/>
                          </a:solidFill>
                          <a:effectLst/>
                          <a:latin typeface="+mn-ea"/>
                          <a:ea typeface="+mn-ea"/>
                        </a:rPr>
                        <a:t>85.8</a:t>
                      </a:r>
                      <a:r>
                        <a:rPr lang="ja-JP" altLang="en-US" sz="1000" b="0" i="0" u="none" strike="noStrike" dirty="0">
                          <a:solidFill>
                            <a:srgbClr val="000000"/>
                          </a:solidFill>
                          <a:effectLst/>
                          <a:latin typeface="+mn-ea"/>
                          <a:ea typeface="+mn-ea"/>
                        </a:rPr>
                        <a:t>％</a:t>
                      </a:r>
                    </a:p>
                  </a:txBody>
                  <a:tcPr marL="0" marR="0" marT="0" marB="0" anchor="ctr">
                    <a:solidFill>
                      <a:schemeClr val="accent2">
                        <a:lumMod val="20000"/>
                        <a:lumOff val="80000"/>
                      </a:schemeClr>
                    </a:solidFill>
                  </a:tcPr>
                </a:tc>
                <a:extLst>
                  <a:ext uri="{0D108BD9-81ED-4DB2-BD59-A6C34878D82A}">
                    <a16:rowId xmlns:a16="http://schemas.microsoft.com/office/drawing/2014/main" val="2993710372"/>
                  </a:ext>
                </a:extLst>
              </a:tr>
              <a:tr h="757382">
                <a:tc>
                  <a:txBody>
                    <a:bodyPr/>
                    <a:lstStyle/>
                    <a:p>
                      <a:pPr algn="ctr" fontAlgn="ctr"/>
                      <a:r>
                        <a:rPr lang="en-US" altLang="ja-JP" sz="1600" u="none" strike="noStrike" dirty="0">
                          <a:effectLst/>
                          <a:latin typeface="メイリオ" panose="020B0604030504040204" pitchFamily="50" charset="-128"/>
                          <a:ea typeface="メイリオ" panose="020B0604030504040204" pitchFamily="50" charset="-128"/>
                        </a:rPr>
                        <a:t>4</a:t>
                      </a:r>
                      <a:endParaRPr lang="en-US" altLang="ja-JP" sz="16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l" fontAlgn="ctr"/>
                      <a:r>
                        <a:rPr lang="ja-JP" altLang="en-US" sz="1100" b="0" i="0" u="none" strike="noStrike" dirty="0">
                          <a:effectLst/>
                          <a:latin typeface="+mn-ea"/>
                          <a:ea typeface="+mn-ea"/>
                        </a:rPr>
                        <a:t>当社業務が、お客様にご満足いただけているか、改善点がないかを振り返るため、お客様の声の収集を積極的に行います。（原則</a:t>
                      </a:r>
                      <a:r>
                        <a:rPr lang="en-US" altLang="ja-JP" sz="1100" b="0" i="0" u="none" strike="noStrike" dirty="0">
                          <a:effectLst/>
                          <a:latin typeface="+mn-ea"/>
                          <a:ea typeface="+mn-ea"/>
                        </a:rPr>
                        <a:t>2</a:t>
                      </a:r>
                      <a:r>
                        <a:rPr lang="ja-JP" altLang="en-US" sz="1100" b="0" i="0" u="none" strike="noStrike" dirty="0">
                          <a:effectLst/>
                          <a:latin typeface="+mn-ea"/>
                          <a:ea typeface="+mn-ea"/>
                        </a:rPr>
                        <a:t>）</a:t>
                      </a:r>
                    </a:p>
                  </a:txBody>
                  <a:tcPr marL="0" marR="0" marT="0" marB="0" anchor="ctr">
                    <a:solidFill>
                      <a:schemeClr val="accent2">
                        <a:lumMod val="20000"/>
                        <a:lumOff val="80000"/>
                      </a:schemeClr>
                    </a:solidFill>
                  </a:tcPr>
                </a:tc>
                <a:tc>
                  <a:txBody>
                    <a:bodyPr/>
                    <a:lstStyle/>
                    <a:p>
                      <a:pPr algn="l" fontAlgn="ctr"/>
                      <a:r>
                        <a:rPr lang="ja-JP" altLang="en-US" sz="1000" b="0" i="0" u="none" strike="noStrike" dirty="0">
                          <a:effectLst/>
                          <a:latin typeface="+mn-ea"/>
                          <a:ea typeface="+mn-ea"/>
                        </a:rPr>
                        <a:t>契約時及び保険金支払完了後のアンケートへの協力を積極的に行います。</a:t>
                      </a: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アンケート回答件数</a:t>
                      </a:r>
                      <a:endParaRPr lang="en-US" altLang="ja-JP" sz="1000" b="0" i="0" u="none" strike="noStrike" dirty="0">
                        <a:solidFill>
                          <a:srgbClr val="000000"/>
                        </a:solidFill>
                        <a:effectLst/>
                        <a:latin typeface="+mn-ea"/>
                        <a:ea typeface="+mn-ea"/>
                      </a:endParaRPr>
                    </a:p>
                    <a:p>
                      <a:pPr algn="ctr" rtl="0" fontAlgn="ctr"/>
                      <a:r>
                        <a:rPr lang="ja-JP" altLang="en-US" sz="1000" b="0" i="0" u="none" strike="noStrike" dirty="0">
                          <a:solidFill>
                            <a:srgbClr val="000000"/>
                          </a:solidFill>
                          <a:effectLst/>
                          <a:latin typeface="+mn-ea"/>
                          <a:ea typeface="+mn-ea"/>
                        </a:rPr>
                        <a:t>５０件以上</a:t>
                      </a:r>
                      <a:endParaRPr 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endParaRPr 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endParaRPr 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extLst>
                  <a:ext uri="{0D108BD9-81ED-4DB2-BD59-A6C34878D82A}">
                    <a16:rowId xmlns:a16="http://schemas.microsoft.com/office/drawing/2014/main" val="1908430887"/>
                  </a:ext>
                </a:extLst>
              </a:tr>
              <a:tr h="650800">
                <a:tc>
                  <a:txBody>
                    <a:bodyPr/>
                    <a:lstStyle/>
                    <a:p>
                      <a:pPr algn="ctr" fontAlgn="ctr"/>
                      <a:r>
                        <a:rPr lang="en-US" altLang="ja-JP" sz="1600" u="none" strike="noStrike" dirty="0">
                          <a:effectLst/>
                          <a:latin typeface="メイリオ" panose="020B0604030504040204" pitchFamily="50" charset="-128"/>
                          <a:ea typeface="メイリオ" panose="020B0604030504040204" pitchFamily="50" charset="-128"/>
                        </a:rPr>
                        <a:t>5</a:t>
                      </a:r>
                      <a:endParaRPr lang="en-US" altLang="ja-JP" sz="1600" b="0" i="0" u="none" strike="noStrike" dirty="0">
                        <a:effectLst/>
                        <a:latin typeface="メイリオ" panose="020B0604030504040204" pitchFamily="50" charset="-128"/>
                        <a:ea typeface="メイリオ" panose="020B0604030504040204" pitchFamily="50" charset="-128"/>
                      </a:endParaRPr>
                    </a:p>
                  </a:txBody>
                  <a:tcPr marL="0" marR="0" marT="0" marB="0" anchor="ctr">
                    <a:solidFill>
                      <a:schemeClr val="accent2">
                        <a:lumMod val="20000"/>
                        <a:lumOff val="80000"/>
                      </a:schemeClr>
                    </a:solidFill>
                  </a:tcPr>
                </a:tc>
                <a:tc>
                  <a:txBody>
                    <a:bodyPr/>
                    <a:lstStyle/>
                    <a:p>
                      <a:pPr algn="l" rtl="0" fontAlgn="ctr"/>
                      <a:r>
                        <a:rPr lang="ja-JP" altLang="en-US" sz="1100" b="0" i="0" u="none" strike="noStrike" dirty="0">
                          <a:effectLst/>
                          <a:latin typeface="+mn-ea"/>
                          <a:ea typeface="+mn-ea"/>
                        </a:rPr>
                        <a:t>当社は災害時の、迅速かつ円滑なお客様対応を行います。（原則</a:t>
                      </a:r>
                      <a:r>
                        <a:rPr lang="en-US" altLang="ja-JP" sz="1100" b="0" i="0" u="none" strike="noStrike" dirty="0">
                          <a:effectLst/>
                          <a:latin typeface="+mn-ea"/>
                          <a:ea typeface="+mn-ea"/>
                        </a:rPr>
                        <a:t>6</a:t>
                      </a:r>
                      <a:r>
                        <a:rPr lang="ja-JP" altLang="en-US" sz="1100" b="0" i="0" u="none" strike="noStrike" dirty="0">
                          <a:effectLst/>
                          <a:latin typeface="+mn-ea"/>
                          <a:ea typeface="+mn-ea"/>
                        </a:rPr>
                        <a:t>）</a:t>
                      </a:r>
                    </a:p>
                  </a:txBody>
                  <a:tcPr marL="0" marR="0" marT="0" marB="0" anchor="ctr">
                    <a:solidFill>
                      <a:schemeClr val="accent2">
                        <a:lumMod val="20000"/>
                        <a:lumOff val="80000"/>
                      </a:schemeClr>
                    </a:solidFill>
                  </a:tcPr>
                </a:tc>
                <a:tc>
                  <a:txBody>
                    <a:bodyPr/>
                    <a:lstStyle/>
                    <a:p>
                      <a:pPr algn="l" fontAlgn="t"/>
                      <a:r>
                        <a:rPr lang="ja-JP" altLang="en-US" sz="1000" b="0" i="0" u="none" strike="noStrike" dirty="0">
                          <a:effectLst/>
                          <a:latin typeface="+mn-ea"/>
                          <a:ea typeface="+mn-ea"/>
                        </a:rPr>
                        <a:t>台風や水害、大地震等の自然災害時安否確認を含めたお客様対応を行うためチャットルームの登録に努めます。</a:t>
                      </a: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新規チャットルーム　</a:t>
                      </a:r>
                      <a:r>
                        <a:rPr lang="en-US" altLang="ja-JP" sz="1000" b="0" i="0" u="none" strike="noStrike" dirty="0">
                          <a:solidFill>
                            <a:srgbClr val="000000"/>
                          </a:solidFill>
                          <a:effectLst/>
                          <a:latin typeface="+mn-ea"/>
                          <a:ea typeface="+mn-ea"/>
                        </a:rPr>
                        <a:t>50</a:t>
                      </a:r>
                      <a:r>
                        <a:rPr lang="ja-JP" altLang="en-US" sz="1000" b="0" i="0" u="none" strike="noStrike" dirty="0">
                          <a:solidFill>
                            <a:srgbClr val="000000"/>
                          </a:solidFill>
                          <a:effectLst/>
                          <a:latin typeface="+mn-ea"/>
                          <a:ea typeface="+mn-ea"/>
                        </a:rPr>
                        <a:t>件</a:t>
                      </a:r>
                      <a:endParaRPr lang="en-US" altLang="ja-JP" sz="1000" b="0" i="0" u="none" strike="noStrike" dirty="0">
                        <a:solidFill>
                          <a:srgbClr val="000000"/>
                        </a:solidFill>
                        <a:effectLst/>
                        <a:latin typeface="+mn-ea"/>
                        <a:ea typeface="+mn-ea"/>
                      </a:endParaRPr>
                    </a:p>
                    <a:p>
                      <a:pPr algn="ctr" rtl="0" fontAlgn="ctr"/>
                      <a:r>
                        <a:rPr lang="ja-JP" altLang="en-US" sz="1000" b="0" i="0" u="none" strike="noStrike" dirty="0">
                          <a:solidFill>
                            <a:srgbClr val="000000"/>
                          </a:solidFill>
                          <a:effectLst/>
                          <a:latin typeface="+mn-ea"/>
                          <a:ea typeface="+mn-ea"/>
                        </a:rPr>
                        <a:t>モバイル損保活用　　１</a:t>
                      </a:r>
                      <a:r>
                        <a:rPr lang="en-US" altLang="ja-JP" sz="1000" b="0" i="0" u="none" strike="noStrike" dirty="0">
                          <a:solidFill>
                            <a:srgbClr val="000000"/>
                          </a:solidFill>
                          <a:effectLst/>
                          <a:latin typeface="+mn-ea"/>
                          <a:ea typeface="+mn-ea"/>
                        </a:rPr>
                        <a:t>5</a:t>
                      </a:r>
                      <a:r>
                        <a:rPr lang="ja-JP" altLang="en-US" sz="1000" b="0" i="0" u="none" strike="noStrike" dirty="0">
                          <a:solidFill>
                            <a:srgbClr val="000000"/>
                          </a:solidFill>
                          <a:effectLst/>
                          <a:latin typeface="+mn-ea"/>
                          <a:ea typeface="+mn-ea"/>
                        </a:rPr>
                        <a:t>０件</a:t>
                      </a: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endParaRPr lang="en-US" altLang="ja-JP"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モバイル損保活用　　２４件</a:t>
                      </a:r>
                      <a:endParaRPr lang="en-US" altLang="ja-JP"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extLst>
                  <a:ext uri="{0D108BD9-81ED-4DB2-BD59-A6C34878D82A}">
                    <a16:rowId xmlns:a16="http://schemas.microsoft.com/office/drawing/2014/main" val="789694555"/>
                  </a:ext>
                </a:extLst>
              </a:tr>
              <a:tr h="734654">
                <a:tc>
                  <a:txBody>
                    <a:bodyPr/>
                    <a:lstStyle/>
                    <a:p>
                      <a:pPr algn="ctr" fontAlgn="ctr"/>
                      <a:r>
                        <a:rPr lang="en-US" altLang="ja-JP" sz="1600" b="0" i="0" u="none" strike="noStrike" dirty="0">
                          <a:effectLst/>
                          <a:latin typeface="メイリオ" panose="020B0604030504040204" pitchFamily="50" charset="-128"/>
                          <a:ea typeface="メイリオ" panose="020B0604030504040204" pitchFamily="50" charset="-128"/>
                        </a:rPr>
                        <a:t>6</a:t>
                      </a:r>
                    </a:p>
                  </a:txBody>
                  <a:tcPr marL="0" marR="0" marT="0" marB="0" anchor="ctr">
                    <a:solidFill>
                      <a:schemeClr val="accent2">
                        <a:lumMod val="20000"/>
                        <a:lumOff val="80000"/>
                      </a:schemeClr>
                    </a:solidFill>
                  </a:tcPr>
                </a:tc>
                <a:tc>
                  <a:txBody>
                    <a:bodyPr/>
                    <a:lstStyle/>
                    <a:p>
                      <a:pPr algn="l" rtl="0" fontAlgn="ctr"/>
                      <a:r>
                        <a:rPr lang="ja-JP" altLang="en-US" sz="1100" b="0" i="0" u="none" strike="noStrike" dirty="0">
                          <a:effectLst/>
                          <a:latin typeface="+mn-ea"/>
                          <a:ea typeface="+mn-ea"/>
                        </a:rPr>
                        <a:t>当社はお客様にな情報のわかりやすい提供を心がけます。（原則</a:t>
                      </a:r>
                      <a:r>
                        <a:rPr lang="en-US" altLang="ja-JP" sz="1100" b="0" i="0" u="none" strike="noStrike" dirty="0">
                          <a:effectLst/>
                          <a:latin typeface="+mn-ea"/>
                          <a:ea typeface="+mn-ea"/>
                        </a:rPr>
                        <a:t>5</a:t>
                      </a:r>
                      <a:r>
                        <a:rPr lang="ja-JP" altLang="en-US" sz="1100" b="0" i="0" u="none" strike="noStrike" dirty="0">
                          <a:effectLst/>
                          <a:latin typeface="+mn-ea"/>
                          <a:ea typeface="+mn-ea"/>
                        </a:rPr>
                        <a:t>）</a:t>
                      </a:r>
                    </a:p>
                  </a:txBody>
                  <a:tcPr marL="0" marR="0" marT="0" marB="0" anchor="ctr">
                    <a:solidFill>
                      <a:schemeClr val="accent2">
                        <a:lumMod val="20000"/>
                        <a:lumOff val="80000"/>
                      </a:schemeClr>
                    </a:solidFill>
                  </a:tcPr>
                </a:tc>
                <a:tc>
                  <a:txBody>
                    <a:bodyPr/>
                    <a:lstStyle/>
                    <a:p>
                      <a:pPr algn="l" fontAlgn="t"/>
                      <a:r>
                        <a:rPr lang="ja-JP" altLang="en-US" sz="1000" b="0" i="0" u="none" strike="noStrike" dirty="0">
                          <a:effectLst/>
                          <a:latin typeface="+mn-ea"/>
                          <a:ea typeface="+mn-ea"/>
                        </a:rPr>
                        <a:t>対面募集時にドラレコ特約を動画を使用し説明、提案をします。また事故にあわれた際の連絡先がわかりやすいようにドライバーカードやもしも事故にあわれたら・・のチラシをお渡しします。</a:t>
                      </a:r>
                    </a:p>
                  </a:txBody>
                  <a:tcPr marL="0" marR="0" marT="0" marB="0" anchor="ctr">
                    <a:solidFill>
                      <a:schemeClr val="accent2">
                        <a:lumMod val="20000"/>
                        <a:lumOff val="80000"/>
                      </a:schemeClr>
                    </a:solidFill>
                  </a:tcPr>
                </a:tc>
                <a:tc>
                  <a:txBody>
                    <a:bodyPr/>
                    <a:lstStyle/>
                    <a:p>
                      <a:pPr algn="l" rtl="0" fontAlgn="ctr"/>
                      <a:r>
                        <a:rPr lang="en-US" altLang="ja-JP" sz="1000" b="0" i="0" u="none" strike="noStrike" dirty="0">
                          <a:solidFill>
                            <a:srgbClr val="000000"/>
                          </a:solidFill>
                          <a:effectLst/>
                          <a:latin typeface="+mn-ea"/>
                          <a:ea typeface="+mn-ea"/>
                        </a:rPr>
                        <a:t>100</a:t>
                      </a:r>
                      <a:r>
                        <a:rPr lang="ja-JP" altLang="en-US" sz="1000" b="0" i="0" u="none" strike="noStrike" dirty="0">
                          <a:solidFill>
                            <a:srgbClr val="000000"/>
                          </a:solidFill>
                          <a:effectLst/>
                          <a:latin typeface="+mn-ea"/>
                          <a:ea typeface="+mn-ea"/>
                        </a:rPr>
                        <a:t>％　　　　　　　（対応履歴を点検）</a:t>
                      </a: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marL="0" marR="0" lvl="0" indent="0" algn="ctr" defTabSz="105622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rPr>
                        <a:t>各担当者が対応履歴を入力し内務者が確認</a:t>
                      </a:r>
                    </a:p>
                    <a:p>
                      <a:pPr algn="ctr" rtl="0" fontAlgn="ct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extLst>
                  <a:ext uri="{0D108BD9-81ED-4DB2-BD59-A6C34878D82A}">
                    <a16:rowId xmlns:a16="http://schemas.microsoft.com/office/drawing/2014/main" val="36659075"/>
                  </a:ext>
                </a:extLst>
              </a:tr>
              <a:tr h="694332">
                <a:tc>
                  <a:txBody>
                    <a:bodyPr/>
                    <a:lstStyle/>
                    <a:p>
                      <a:pPr algn="ctr" fontAlgn="ctr"/>
                      <a:r>
                        <a:rPr lang="en-US" altLang="ja-JP" sz="1600" b="0" i="0" u="none" strike="noStrike" dirty="0">
                          <a:effectLst/>
                          <a:latin typeface="メイリオ" panose="020B0604030504040204" pitchFamily="50" charset="-128"/>
                          <a:ea typeface="メイリオ" panose="020B0604030504040204" pitchFamily="50" charset="-128"/>
                        </a:rPr>
                        <a:t>7</a:t>
                      </a:r>
                    </a:p>
                  </a:txBody>
                  <a:tcPr marL="0" marR="0" marT="0" marB="0" anchor="ctr">
                    <a:solidFill>
                      <a:schemeClr val="accent2">
                        <a:lumMod val="20000"/>
                        <a:lumOff val="80000"/>
                      </a:schemeClr>
                    </a:solidFill>
                  </a:tcPr>
                </a:tc>
                <a:tc>
                  <a:txBody>
                    <a:bodyPr/>
                    <a:lstStyle/>
                    <a:p>
                      <a:r>
                        <a:rPr lang="ja-JP" altLang="en-US" sz="1100" dirty="0">
                          <a:effectLst/>
                        </a:rPr>
                        <a:t>当社はお客様の安定的かつ長期的な資産形成について、市場リスクを有する投資性商品はお支払いいただく費用等について明確に説明を行います。（原則</a:t>
                      </a:r>
                      <a:r>
                        <a:rPr lang="en-US" altLang="ja-JP" sz="1100" dirty="0">
                          <a:effectLst/>
                        </a:rPr>
                        <a:t>4</a:t>
                      </a:r>
                      <a:r>
                        <a:rPr lang="ja-JP" altLang="en-US" sz="1100" dirty="0">
                          <a:effectLst/>
                        </a:rPr>
                        <a:t>）</a:t>
                      </a:r>
                    </a:p>
                  </a:txBody>
                  <a:tcPr anchor="ctr">
                    <a:solidFill>
                      <a:schemeClr val="accent2">
                        <a:lumMod val="20000"/>
                        <a:lumOff val="80000"/>
                      </a:schemeClr>
                    </a:solidFill>
                  </a:tcPr>
                </a:tc>
                <a:tc>
                  <a:txBody>
                    <a:bodyPr/>
                    <a:lstStyle/>
                    <a:p>
                      <a:r>
                        <a:rPr lang="ja-JP" altLang="en-US" sz="1100" dirty="0">
                          <a:effectLst/>
                        </a:rPr>
                        <a:t>契約時商品パンフレット等を利用し十分にご理解いただけるよう説明します。</a:t>
                      </a:r>
                    </a:p>
                  </a:txBody>
                  <a:tcPr anchor="ctr">
                    <a:solidFill>
                      <a:schemeClr val="accent2">
                        <a:lumMod val="20000"/>
                        <a:lumOff val="80000"/>
                      </a:schemeClr>
                    </a:solidFill>
                  </a:tcPr>
                </a:tc>
                <a:tc>
                  <a:txBody>
                    <a:bodyPr/>
                    <a:lstStyle/>
                    <a:p>
                      <a:r>
                        <a:rPr lang="en-US" altLang="ja-JP" sz="1000" dirty="0">
                          <a:effectLst/>
                        </a:rPr>
                        <a:t>100</a:t>
                      </a:r>
                      <a:r>
                        <a:rPr lang="ja-JP" altLang="en-US" sz="1000" dirty="0">
                          <a:effectLst/>
                        </a:rPr>
                        <a:t>％　　　　　（対応履歴を点検）</a:t>
                      </a:r>
                    </a:p>
                  </a:txBody>
                  <a:tcPr anchor="ctr">
                    <a:solidFill>
                      <a:schemeClr val="accent2">
                        <a:lumMod val="20000"/>
                        <a:lumOff val="80000"/>
                      </a:schemeClr>
                    </a:solidFill>
                  </a:tcPr>
                </a:tc>
                <a:tc>
                  <a:txBody>
                    <a:bodyPr/>
                    <a:lstStyle/>
                    <a:p>
                      <a:pPr algn="ctr" rtl="0" fontAlgn="ct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marL="0" marR="0" lvl="0" indent="0" algn="ctr" defTabSz="1056223" rtl="0" eaLnBrk="1" fontAlgn="ctr" latinLnBrk="0" hangingPunct="1">
                        <a:lnSpc>
                          <a:spcPct val="100000"/>
                        </a:lnSpc>
                        <a:spcBef>
                          <a:spcPts val="0"/>
                        </a:spcBef>
                        <a:spcAft>
                          <a:spcPts val="0"/>
                        </a:spcAft>
                        <a:buClrTx/>
                        <a:buSzTx/>
                        <a:buFontTx/>
                        <a:buNone/>
                        <a:tabLst/>
                        <a:defRPr/>
                      </a:pPr>
                      <a:r>
                        <a:rPr lang="ja-JP" altLang="en-US" sz="1000" b="0" i="0" u="none" strike="noStrike" dirty="0">
                          <a:solidFill>
                            <a:srgbClr val="000000"/>
                          </a:solidFill>
                          <a:effectLst/>
                          <a:latin typeface="+mn-ea"/>
                          <a:ea typeface="+mn-ea"/>
                        </a:rPr>
                        <a:t>各担当者が対応履歴を入力し内務者が確認</a:t>
                      </a:r>
                    </a:p>
                    <a:p>
                      <a:pPr algn="ctr" rtl="0" fontAlgn="ct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extLst>
                  <a:ext uri="{0D108BD9-81ED-4DB2-BD59-A6C34878D82A}">
                    <a16:rowId xmlns:a16="http://schemas.microsoft.com/office/drawing/2014/main" val="2104160446"/>
                  </a:ext>
                </a:extLst>
              </a:tr>
              <a:tr h="639613">
                <a:tc>
                  <a:txBody>
                    <a:bodyPr/>
                    <a:lstStyle/>
                    <a:p>
                      <a:pPr algn="ctr" fontAlgn="ctr"/>
                      <a:r>
                        <a:rPr lang="en-US" altLang="ja-JP" sz="1600" b="0" i="0" u="none" strike="noStrike" dirty="0">
                          <a:effectLst/>
                          <a:latin typeface="メイリオ" panose="020B0604030504040204" pitchFamily="50" charset="-128"/>
                          <a:ea typeface="メイリオ" panose="020B0604030504040204" pitchFamily="50" charset="-128"/>
                        </a:rPr>
                        <a:t>8</a:t>
                      </a:r>
                    </a:p>
                  </a:txBody>
                  <a:tcPr marL="0" marR="0" marT="0" marB="0" anchor="ctr">
                    <a:solidFill>
                      <a:schemeClr val="accent2">
                        <a:lumMod val="20000"/>
                        <a:lumOff val="80000"/>
                      </a:schemeClr>
                    </a:solidFill>
                  </a:tcPr>
                </a:tc>
                <a:tc>
                  <a:txBody>
                    <a:bodyPr/>
                    <a:lstStyle/>
                    <a:p>
                      <a:r>
                        <a:rPr lang="ja-JP" altLang="en-US" sz="1100" dirty="0">
                          <a:effectLst/>
                        </a:rPr>
                        <a:t>当社は従業員に対する教育や研修を継続的に実施します。</a:t>
                      </a:r>
                    </a:p>
                  </a:txBody>
                  <a:tcPr anchor="ctr">
                    <a:solidFill>
                      <a:schemeClr val="accent2">
                        <a:lumMod val="20000"/>
                        <a:lumOff val="80000"/>
                      </a:schemeClr>
                    </a:solidFill>
                  </a:tcPr>
                </a:tc>
                <a:tc>
                  <a:txBody>
                    <a:bodyPr/>
                    <a:lstStyle/>
                    <a:p>
                      <a:r>
                        <a:rPr lang="ja-JP" altLang="en-US" sz="1100" dirty="0">
                          <a:effectLst/>
                        </a:rPr>
                        <a:t>年間スケジュールで、教育・コンプライアンス研修を行い育成に努めます。</a:t>
                      </a:r>
                    </a:p>
                  </a:txBody>
                  <a:tcPr anchor="ctr">
                    <a:solidFill>
                      <a:schemeClr val="accent2">
                        <a:lumMod val="20000"/>
                        <a:lumOff val="80000"/>
                      </a:schemeClr>
                    </a:solidFill>
                  </a:tcPr>
                </a:tc>
                <a:tc>
                  <a:txBody>
                    <a:bodyPr/>
                    <a:lstStyle/>
                    <a:p>
                      <a:r>
                        <a:rPr lang="ja-JP" altLang="en-US" sz="1000" dirty="0">
                          <a:effectLst/>
                        </a:rPr>
                        <a:t>社内研修とコンプライアンス研修を毎月</a:t>
                      </a:r>
                      <a:r>
                        <a:rPr lang="en-US" altLang="ja-JP" sz="1000" dirty="0">
                          <a:effectLst/>
                        </a:rPr>
                        <a:t>1</a:t>
                      </a:r>
                      <a:r>
                        <a:rPr lang="ja-JP" altLang="en-US" sz="1000">
                          <a:effectLst/>
                        </a:rPr>
                        <a:t>回実施</a:t>
                      </a:r>
                      <a:endParaRPr lang="ja-JP" altLang="en-US" sz="1000" dirty="0">
                        <a:effectLst/>
                      </a:endParaRPr>
                    </a:p>
                  </a:txBody>
                  <a:tcPr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毎月実施</a:t>
                      </a: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tc>
                  <a:txBody>
                    <a:bodyPr/>
                    <a:lstStyle/>
                    <a:p>
                      <a:pPr algn="ctr" rtl="0" fontAlgn="ctr"/>
                      <a:r>
                        <a:rPr lang="ja-JP" altLang="en-US" sz="1000" b="0" i="0" u="none" strike="noStrike" dirty="0">
                          <a:solidFill>
                            <a:srgbClr val="000000"/>
                          </a:solidFill>
                          <a:effectLst/>
                          <a:latin typeface="+mn-ea"/>
                          <a:ea typeface="+mn-ea"/>
                        </a:rPr>
                        <a:t>毎月実施</a:t>
                      </a:r>
                      <a:endParaRPr lang="zh-TW" altLang="en-US" sz="1000" b="0" i="0" u="none" strike="noStrike" dirty="0">
                        <a:solidFill>
                          <a:srgbClr val="000000"/>
                        </a:solidFill>
                        <a:effectLst/>
                        <a:latin typeface="+mn-ea"/>
                        <a:ea typeface="+mn-ea"/>
                      </a:endParaRPr>
                    </a:p>
                  </a:txBody>
                  <a:tcPr marL="0" marR="0" marT="0" marB="0" anchor="ctr">
                    <a:solidFill>
                      <a:schemeClr val="accent2">
                        <a:lumMod val="20000"/>
                        <a:lumOff val="80000"/>
                      </a:schemeClr>
                    </a:solidFill>
                  </a:tcPr>
                </a:tc>
                <a:extLst>
                  <a:ext uri="{0D108BD9-81ED-4DB2-BD59-A6C34878D82A}">
                    <a16:rowId xmlns:a16="http://schemas.microsoft.com/office/drawing/2014/main" val="3414881001"/>
                  </a:ext>
                </a:extLst>
              </a:tr>
            </a:tbl>
          </a:graphicData>
        </a:graphic>
      </p:graphicFrame>
      <p:sp>
        <p:nvSpPr>
          <p:cNvPr id="3" name="スライド番号プレースホルダー 2"/>
          <p:cNvSpPr>
            <a:spLocks noGrp="1"/>
          </p:cNvSpPr>
          <p:nvPr>
            <p:ph type="sldNum" sz="quarter" idx="12"/>
          </p:nvPr>
        </p:nvSpPr>
        <p:spPr/>
        <p:txBody>
          <a:bodyPr/>
          <a:lstStyle/>
          <a:p>
            <a:fld id="{DCD20207-485F-435E-95FB-DF4271B24ADE}" type="slidenum">
              <a:rPr kumimoji="1" lang="ja-JP" altLang="en-US" smtClean="0"/>
              <a:pPr/>
              <a:t>0</a:t>
            </a:fld>
            <a:endParaRPr kumimoji="1" lang="ja-JP" altLang="en-US" dirty="0"/>
          </a:p>
        </p:txBody>
      </p:sp>
      <p:sp>
        <p:nvSpPr>
          <p:cNvPr id="8" name="タイトル 1"/>
          <p:cNvSpPr>
            <a:spLocks noGrp="1"/>
          </p:cNvSpPr>
          <p:nvPr>
            <p:ph type="title"/>
          </p:nvPr>
        </p:nvSpPr>
        <p:spPr>
          <a:xfrm>
            <a:off x="747530" y="559910"/>
            <a:ext cx="9456165" cy="602854"/>
          </a:xfrm>
        </p:spPr>
        <p:txBody>
          <a:bodyPr/>
          <a:lstStyle/>
          <a:p>
            <a:r>
              <a:rPr lang="ja-JP" altLang="en-US" sz="3200" dirty="0">
                <a:latin typeface="メイリオ" panose="020B0604030504040204" pitchFamily="50" charset="-128"/>
                <a:ea typeface="メイリオ" panose="020B0604030504040204" pitchFamily="50" charset="-128"/>
                <a:cs typeface="メイリオ" panose="020B0604030504040204" pitchFamily="50" charset="-128"/>
              </a:rPr>
              <a:t>お客さま本位の業務運営方針</a:t>
            </a:r>
          </a:p>
        </p:txBody>
      </p:sp>
    </p:spTree>
    <p:extLst>
      <p:ext uri="{BB962C8B-B14F-4D97-AF65-F5344CB8AC3E}">
        <p14:creationId xmlns:p14="http://schemas.microsoft.com/office/powerpoint/2010/main" val="2110386063"/>
      </p:ext>
    </p:extLst>
  </p:cSld>
  <p:clrMapOvr>
    <a:masterClrMapping/>
  </p:clrMapOvr>
</p:sld>
</file>

<file path=ppt/theme/theme1.xml><?xml version="1.0" encoding="utf-8"?>
<a:theme xmlns:a="http://schemas.openxmlformats.org/drawingml/2006/main" name="Office Theme">
  <a:themeElements>
    <a:clrScheme name="黄色がかったオレンジ">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16122</TotalTime>
  <Words>525</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Arial</vt:lpstr>
      <vt:lpstr>Calibri</vt:lpstr>
      <vt:lpstr>Calibri Light</vt:lpstr>
      <vt:lpstr>Office Theme</vt:lpstr>
      <vt:lpstr>お客さま本位の業務運営方針</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事業計画書(ひな型）</dc:title>
  <dc:creator>大江 亮 RO.;萬年 啓一 KM.</dc:creator>
  <cp:lastModifiedBy>事務メインPC 田中総合保険企画</cp:lastModifiedBy>
  <cp:revision>565</cp:revision>
  <cp:lastPrinted>2024-09-26T07:18:28Z</cp:lastPrinted>
  <dcterms:created xsi:type="dcterms:W3CDTF">2016-06-28T06:51:34Z</dcterms:created>
  <dcterms:modified xsi:type="dcterms:W3CDTF">2025-10-16T07:42:27Z</dcterms:modified>
</cp:coreProperties>
</file>